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61" r:id="rId4"/>
    <p:sldId id="263" r:id="rId5"/>
    <p:sldId id="264" r:id="rId6"/>
    <p:sldId id="262" r:id="rId7"/>
    <p:sldId id="273" r:id="rId8"/>
    <p:sldId id="265" r:id="rId9"/>
    <p:sldId id="258" r:id="rId10"/>
    <p:sldId id="267" r:id="rId11"/>
    <p:sldId id="268" r:id="rId12"/>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0" autoAdjust="0"/>
    <p:restoredTop sz="94660"/>
  </p:normalViewPr>
  <p:slideViewPr>
    <p:cSldViewPr snapToGrid="0" showGuides="1">
      <p:cViewPr varScale="1">
        <p:scale>
          <a:sx n="91" d="100"/>
          <a:sy n="91" d="100"/>
        </p:scale>
        <p:origin x="76" y="2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9458E-F162-4EAA-8CBB-867FE0448EB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4A07213D-190F-468F-B681-25D3934155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188D11-6CDF-45E8-94A4-125B331D724B}"/>
              </a:ext>
            </a:extLst>
          </p:cNvPr>
          <p:cNvSpPr>
            <a:spLocks noGrp="1"/>
          </p:cNvSpPr>
          <p:nvPr>
            <p:ph type="dt" sz="half" idx="10"/>
          </p:nvPr>
        </p:nvSpPr>
        <p:spPr/>
        <p:txBody>
          <a:bodyPr/>
          <a:lstStyle/>
          <a:p>
            <a:fld id="{A8A8AD49-E2DF-464D-8B91-2D4FC022E62F}" type="datetimeFigureOut">
              <a:rPr lang="en-US" smtClean="0"/>
              <a:t>4/28/2020</a:t>
            </a:fld>
            <a:endParaRPr lang="en-US" dirty="0"/>
          </a:p>
        </p:txBody>
      </p:sp>
      <p:sp>
        <p:nvSpPr>
          <p:cNvPr id="5" name="Footer Placeholder 4">
            <a:extLst>
              <a:ext uri="{FF2B5EF4-FFF2-40B4-BE49-F238E27FC236}">
                <a16:creationId xmlns:a16="http://schemas.microsoft.com/office/drawing/2014/main" id="{DB924480-0171-4826-8C7A-9EF94D50AB6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D8D7EAC-1BE6-4AFC-AF78-1DE7F1415835}"/>
              </a:ext>
            </a:extLst>
          </p:cNvPr>
          <p:cNvSpPr>
            <a:spLocks noGrp="1"/>
          </p:cNvSpPr>
          <p:nvPr>
            <p:ph type="sldNum" sz="quarter" idx="12"/>
          </p:nvPr>
        </p:nvSpPr>
        <p:spPr/>
        <p:txBody>
          <a:bodyPr/>
          <a:lstStyle/>
          <a:p>
            <a:fld id="{B00467C4-172E-41EB-BE97-0EC93D6BEB1F}" type="slidenum">
              <a:rPr lang="en-US" smtClean="0"/>
              <a:t>‹#›</a:t>
            </a:fld>
            <a:endParaRPr lang="en-US" dirty="0"/>
          </a:p>
        </p:txBody>
      </p:sp>
    </p:spTree>
    <p:extLst>
      <p:ext uri="{BB962C8B-B14F-4D97-AF65-F5344CB8AC3E}">
        <p14:creationId xmlns:p14="http://schemas.microsoft.com/office/powerpoint/2010/main" val="3053823991"/>
      </p:ext>
    </p:extLst>
  </p:cSld>
  <p:clrMapOvr>
    <a:masterClrMapping/>
  </p:clrMapOvr>
  <p:transition spd="slow" advClick="0"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D8B64-7BF9-499C-902B-AFAA15EDB1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29C330-8361-4651-9283-E14065391F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4EB5F6-6B1A-4AAC-8662-7A490D465F32}"/>
              </a:ext>
            </a:extLst>
          </p:cNvPr>
          <p:cNvSpPr>
            <a:spLocks noGrp="1"/>
          </p:cNvSpPr>
          <p:nvPr>
            <p:ph type="dt" sz="half" idx="10"/>
          </p:nvPr>
        </p:nvSpPr>
        <p:spPr/>
        <p:txBody>
          <a:bodyPr/>
          <a:lstStyle/>
          <a:p>
            <a:fld id="{A8A8AD49-E2DF-464D-8B91-2D4FC022E62F}" type="datetimeFigureOut">
              <a:rPr lang="en-US" smtClean="0"/>
              <a:t>4/28/2020</a:t>
            </a:fld>
            <a:endParaRPr lang="en-US" dirty="0"/>
          </a:p>
        </p:txBody>
      </p:sp>
      <p:sp>
        <p:nvSpPr>
          <p:cNvPr id="5" name="Footer Placeholder 4">
            <a:extLst>
              <a:ext uri="{FF2B5EF4-FFF2-40B4-BE49-F238E27FC236}">
                <a16:creationId xmlns:a16="http://schemas.microsoft.com/office/drawing/2014/main" id="{647C9194-6A32-464F-8E32-37C73ABAC28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EC718C9-B445-4088-AE3D-CCD634320600}"/>
              </a:ext>
            </a:extLst>
          </p:cNvPr>
          <p:cNvSpPr>
            <a:spLocks noGrp="1"/>
          </p:cNvSpPr>
          <p:nvPr>
            <p:ph type="sldNum" sz="quarter" idx="12"/>
          </p:nvPr>
        </p:nvSpPr>
        <p:spPr/>
        <p:txBody>
          <a:bodyPr/>
          <a:lstStyle/>
          <a:p>
            <a:fld id="{B00467C4-172E-41EB-BE97-0EC93D6BEB1F}" type="slidenum">
              <a:rPr lang="en-US" smtClean="0"/>
              <a:t>‹#›</a:t>
            </a:fld>
            <a:endParaRPr lang="en-US" dirty="0"/>
          </a:p>
        </p:txBody>
      </p:sp>
    </p:spTree>
    <p:extLst>
      <p:ext uri="{BB962C8B-B14F-4D97-AF65-F5344CB8AC3E}">
        <p14:creationId xmlns:p14="http://schemas.microsoft.com/office/powerpoint/2010/main" val="800854923"/>
      </p:ext>
    </p:extLst>
  </p:cSld>
  <p:clrMapOvr>
    <a:masterClrMapping/>
  </p:clrMapOvr>
  <p:transition spd="slow" advClick="0"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5A61EF-14D2-4DCC-9AAA-FCC5B3B2D0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1C010C-4CBD-46A2-A562-8D8D827190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A74377-FEA6-4B56-8965-48AB296084F8}"/>
              </a:ext>
            </a:extLst>
          </p:cNvPr>
          <p:cNvSpPr>
            <a:spLocks noGrp="1"/>
          </p:cNvSpPr>
          <p:nvPr>
            <p:ph type="dt" sz="half" idx="10"/>
          </p:nvPr>
        </p:nvSpPr>
        <p:spPr/>
        <p:txBody>
          <a:bodyPr/>
          <a:lstStyle/>
          <a:p>
            <a:fld id="{A8A8AD49-E2DF-464D-8B91-2D4FC022E62F}" type="datetimeFigureOut">
              <a:rPr lang="en-US" smtClean="0"/>
              <a:t>4/28/2020</a:t>
            </a:fld>
            <a:endParaRPr lang="en-US" dirty="0"/>
          </a:p>
        </p:txBody>
      </p:sp>
      <p:sp>
        <p:nvSpPr>
          <p:cNvPr id="5" name="Footer Placeholder 4">
            <a:extLst>
              <a:ext uri="{FF2B5EF4-FFF2-40B4-BE49-F238E27FC236}">
                <a16:creationId xmlns:a16="http://schemas.microsoft.com/office/drawing/2014/main" id="{DA5A65F7-F136-4352-8FCE-8D415D91B74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51851CA-29A2-4843-A824-EB9C60E7717D}"/>
              </a:ext>
            </a:extLst>
          </p:cNvPr>
          <p:cNvSpPr>
            <a:spLocks noGrp="1"/>
          </p:cNvSpPr>
          <p:nvPr>
            <p:ph type="sldNum" sz="quarter" idx="12"/>
          </p:nvPr>
        </p:nvSpPr>
        <p:spPr/>
        <p:txBody>
          <a:bodyPr/>
          <a:lstStyle/>
          <a:p>
            <a:fld id="{B00467C4-172E-41EB-BE97-0EC93D6BEB1F}" type="slidenum">
              <a:rPr lang="en-US" smtClean="0"/>
              <a:t>‹#›</a:t>
            </a:fld>
            <a:endParaRPr lang="en-US" dirty="0"/>
          </a:p>
        </p:txBody>
      </p:sp>
    </p:spTree>
    <p:extLst>
      <p:ext uri="{BB962C8B-B14F-4D97-AF65-F5344CB8AC3E}">
        <p14:creationId xmlns:p14="http://schemas.microsoft.com/office/powerpoint/2010/main" val="2566995313"/>
      </p:ext>
    </p:extLst>
  </p:cSld>
  <p:clrMapOvr>
    <a:masterClrMapping/>
  </p:clrMapOvr>
  <p:transition spd="slow" advClick="0"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DAE1-BA2A-4180-AACA-66F8D01DA69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DFC7C65-E7F3-4D82-AA97-1F5601CBC4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4F9902-3E89-4E6C-860D-ED9DE0DA7306}"/>
              </a:ext>
            </a:extLst>
          </p:cNvPr>
          <p:cNvSpPr>
            <a:spLocks noGrp="1"/>
          </p:cNvSpPr>
          <p:nvPr>
            <p:ph type="dt" sz="half" idx="10"/>
          </p:nvPr>
        </p:nvSpPr>
        <p:spPr/>
        <p:txBody>
          <a:bodyPr/>
          <a:lstStyle/>
          <a:p>
            <a:fld id="{A8A8AD49-E2DF-464D-8B91-2D4FC022E62F}" type="datetimeFigureOut">
              <a:rPr lang="en-US" smtClean="0"/>
              <a:t>4/28/2020</a:t>
            </a:fld>
            <a:endParaRPr lang="en-US" dirty="0"/>
          </a:p>
        </p:txBody>
      </p:sp>
      <p:sp>
        <p:nvSpPr>
          <p:cNvPr id="5" name="Footer Placeholder 4">
            <a:extLst>
              <a:ext uri="{FF2B5EF4-FFF2-40B4-BE49-F238E27FC236}">
                <a16:creationId xmlns:a16="http://schemas.microsoft.com/office/drawing/2014/main" id="{E0B43C94-FA0C-4EB6-9D13-63E7F89F8A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1D406BA-EACC-44B5-BE03-33849A8042D0}"/>
              </a:ext>
            </a:extLst>
          </p:cNvPr>
          <p:cNvSpPr>
            <a:spLocks noGrp="1"/>
          </p:cNvSpPr>
          <p:nvPr>
            <p:ph type="sldNum" sz="quarter" idx="12"/>
          </p:nvPr>
        </p:nvSpPr>
        <p:spPr/>
        <p:txBody>
          <a:bodyPr/>
          <a:lstStyle/>
          <a:p>
            <a:fld id="{B00467C4-172E-41EB-BE97-0EC93D6BEB1F}" type="slidenum">
              <a:rPr lang="en-US" smtClean="0"/>
              <a:t>‹#›</a:t>
            </a:fld>
            <a:endParaRPr lang="en-US" dirty="0"/>
          </a:p>
        </p:txBody>
      </p:sp>
      <p:pic>
        <p:nvPicPr>
          <p:cNvPr id="8" name="Picture 7" descr="A close up of a logo&#10;&#10;Description automatically generated">
            <a:extLst>
              <a:ext uri="{FF2B5EF4-FFF2-40B4-BE49-F238E27FC236}">
                <a16:creationId xmlns:a16="http://schemas.microsoft.com/office/drawing/2014/main" id="{455FC1C7-4733-4916-BB77-490DBF6037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659" y="82531"/>
            <a:ext cx="2423301" cy="1162175"/>
          </a:xfrm>
          <a:prstGeom prst="rect">
            <a:avLst/>
          </a:prstGeom>
        </p:spPr>
      </p:pic>
    </p:spTree>
    <p:extLst>
      <p:ext uri="{BB962C8B-B14F-4D97-AF65-F5344CB8AC3E}">
        <p14:creationId xmlns:p14="http://schemas.microsoft.com/office/powerpoint/2010/main" val="3230251162"/>
      </p:ext>
    </p:extLst>
  </p:cSld>
  <p:clrMapOvr>
    <a:masterClrMapping/>
  </p:clrMapOvr>
  <p:transition spd="slow" advClick="0"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1722F-0BE6-4F73-975A-3D6B38B314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993AB3-7327-4739-BE67-F5C76F5045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BD6B1D-F8D0-47F6-BC80-D6DB1F138721}"/>
              </a:ext>
            </a:extLst>
          </p:cNvPr>
          <p:cNvSpPr>
            <a:spLocks noGrp="1"/>
          </p:cNvSpPr>
          <p:nvPr>
            <p:ph type="dt" sz="half" idx="10"/>
          </p:nvPr>
        </p:nvSpPr>
        <p:spPr/>
        <p:txBody>
          <a:bodyPr/>
          <a:lstStyle/>
          <a:p>
            <a:fld id="{A8A8AD49-E2DF-464D-8B91-2D4FC022E62F}" type="datetimeFigureOut">
              <a:rPr lang="en-US" smtClean="0"/>
              <a:t>4/28/2020</a:t>
            </a:fld>
            <a:endParaRPr lang="en-US" dirty="0"/>
          </a:p>
        </p:txBody>
      </p:sp>
      <p:sp>
        <p:nvSpPr>
          <p:cNvPr id="5" name="Footer Placeholder 4">
            <a:extLst>
              <a:ext uri="{FF2B5EF4-FFF2-40B4-BE49-F238E27FC236}">
                <a16:creationId xmlns:a16="http://schemas.microsoft.com/office/drawing/2014/main" id="{73BFF8FB-3550-4EE2-A70F-FCB2086F45D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C9290A-2F5B-4839-ABE2-5B492F9DCE05}"/>
              </a:ext>
            </a:extLst>
          </p:cNvPr>
          <p:cNvSpPr>
            <a:spLocks noGrp="1"/>
          </p:cNvSpPr>
          <p:nvPr>
            <p:ph type="sldNum" sz="quarter" idx="12"/>
          </p:nvPr>
        </p:nvSpPr>
        <p:spPr/>
        <p:txBody>
          <a:bodyPr/>
          <a:lstStyle/>
          <a:p>
            <a:fld id="{B00467C4-172E-41EB-BE97-0EC93D6BEB1F}" type="slidenum">
              <a:rPr lang="en-US" smtClean="0"/>
              <a:t>‹#›</a:t>
            </a:fld>
            <a:endParaRPr lang="en-US" dirty="0"/>
          </a:p>
        </p:txBody>
      </p:sp>
      <p:pic>
        <p:nvPicPr>
          <p:cNvPr id="8" name="Picture 7">
            <a:extLst>
              <a:ext uri="{FF2B5EF4-FFF2-40B4-BE49-F238E27FC236}">
                <a16:creationId xmlns:a16="http://schemas.microsoft.com/office/drawing/2014/main" id="{9B3AEFCD-385C-4266-92C8-1B2B4E1952AB}"/>
              </a:ext>
            </a:extLst>
          </p:cNvPr>
          <p:cNvPicPr>
            <a:picLocks noChangeAspect="1"/>
          </p:cNvPicPr>
          <p:nvPr userDrawn="1"/>
        </p:nvPicPr>
        <p:blipFill>
          <a:blip r:embed="rId2"/>
          <a:stretch>
            <a:fillRect/>
          </a:stretch>
        </p:blipFill>
        <p:spPr>
          <a:xfrm>
            <a:off x="52581" y="52254"/>
            <a:ext cx="2420322" cy="1164437"/>
          </a:xfrm>
          <a:prstGeom prst="rect">
            <a:avLst/>
          </a:prstGeom>
        </p:spPr>
      </p:pic>
    </p:spTree>
    <p:extLst>
      <p:ext uri="{BB962C8B-B14F-4D97-AF65-F5344CB8AC3E}">
        <p14:creationId xmlns:p14="http://schemas.microsoft.com/office/powerpoint/2010/main" val="3500946286"/>
      </p:ext>
    </p:extLst>
  </p:cSld>
  <p:clrMapOvr>
    <a:masterClrMapping/>
  </p:clrMapOvr>
  <p:transition spd="slow" advClick="0"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C33FB-4EE9-44E9-8D85-32D174C43C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10BDBE-D972-40C5-B5A1-23A98A23FC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82561C7-7305-4C14-955B-BA6F6E5747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02BB51-E616-49AC-BEDF-CB3D7878D381}"/>
              </a:ext>
            </a:extLst>
          </p:cNvPr>
          <p:cNvSpPr>
            <a:spLocks noGrp="1"/>
          </p:cNvSpPr>
          <p:nvPr>
            <p:ph type="dt" sz="half" idx="10"/>
          </p:nvPr>
        </p:nvSpPr>
        <p:spPr/>
        <p:txBody>
          <a:bodyPr/>
          <a:lstStyle/>
          <a:p>
            <a:fld id="{A8A8AD49-E2DF-464D-8B91-2D4FC022E62F}" type="datetimeFigureOut">
              <a:rPr lang="en-US" smtClean="0"/>
              <a:t>4/28/2020</a:t>
            </a:fld>
            <a:endParaRPr lang="en-US" dirty="0"/>
          </a:p>
        </p:txBody>
      </p:sp>
      <p:sp>
        <p:nvSpPr>
          <p:cNvPr id="6" name="Footer Placeholder 5">
            <a:extLst>
              <a:ext uri="{FF2B5EF4-FFF2-40B4-BE49-F238E27FC236}">
                <a16:creationId xmlns:a16="http://schemas.microsoft.com/office/drawing/2014/main" id="{F42DE6BD-5971-4382-941E-5DBB5D082A0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926D857-6679-4ED4-A2AB-6B2AB31841B4}"/>
              </a:ext>
            </a:extLst>
          </p:cNvPr>
          <p:cNvSpPr>
            <a:spLocks noGrp="1"/>
          </p:cNvSpPr>
          <p:nvPr>
            <p:ph type="sldNum" sz="quarter" idx="12"/>
          </p:nvPr>
        </p:nvSpPr>
        <p:spPr/>
        <p:txBody>
          <a:bodyPr/>
          <a:lstStyle/>
          <a:p>
            <a:fld id="{B00467C4-172E-41EB-BE97-0EC93D6BEB1F}" type="slidenum">
              <a:rPr lang="en-US" smtClean="0"/>
              <a:t>‹#›</a:t>
            </a:fld>
            <a:endParaRPr lang="en-US" dirty="0"/>
          </a:p>
        </p:txBody>
      </p:sp>
    </p:spTree>
    <p:extLst>
      <p:ext uri="{BB962C8B-B14F-4D97-AF65-F5344CB8AC3E}">
        <p14:creationId xmlns:p14="http://schemas.microsoft.com/office/powerpoint/2010/main" val="103690039"/>
      </p:ext>
    </p:extLst>
  </p:cSld>
  <p:clrMapOvr>
    <a:masterClrMapping/>
  </p:clrMapOvr>
  <p:transition spd="slow" advClick="0"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B4825-1E3E-4678-8411-39EE7873B1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A44FAE-9E11-4989-8757-21927C3F9C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216EF9-3B10-4BA2-863E-2955EB2497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98D42B-C04A-45B6-9667-A9F1CC8709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5A3D5A-76D2-4315-94F3-B3AB176A74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E3B00B-50DE-48D0-AE4A-AD04F3CD3CBB}"/>
              </a:ext>
            </a:extLst>
          </p:cNvPr>
          <p:cNvSpPr>
            <a:spLocks noGrp="1"/>
          </p:cNvSpPr>
          <p:nvPr>
            <p:ph type="dt" sz="half" idx="10"/>
          </p:nvPr>
        </p:nvSpPr>
        <p:spPr/>
        <p:txBody>
          <a:bodyPr/>
          <a:lstStyle/>
          <a:p>
            <a:fld id="{A8A8AD49-E2DF-464D-8B91-2D4FC022E62F}" type="datetimeFigureOut">
              <a:rPr lang="en-US" smtClean="0"/>
              <a:t>4/28/2020</a:t>
            </a:fld>
            <a:endParaRPr lang="en-US" dirty="0"/>
          </a:p>
        </p:txBody>
      </p:sp>
      <p:sp>
        <p:nvSpPr>
          <p:cNvPr id="8" name="Footer Placeholder 7">
            <a:extLst>
              <a:ext uri="{FF2B5EF4-FFF2-40B4-BE49-F238E27FC236}">
                <a16:creationId xmlns:a16="http://schemas.microsoft.com/office/drawing/2014/main" id="{1C07196B-5E85-4FC8-8133-9A09DB2C35E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C64E36F-B6FE-4DF2-9077-0EB18053612B}"/>
              </a:ext>
            </a:extLst>
          </p:cNvPr>
          <p:cNvSpPr>
            <a:spLocks noGrp="1"/>
          </p:cNvSpPr>
          <p:nvPr>
            <p:ph type="sldNum" sz="quarter" idx="12"/>
          </p:nvPr>
        </p:nvSpPr>
        <p:spPr/>
        <p:txBody>
          <a:bodyPr/>
          <a:lstStyle/>
          <a:p>
            <a:fld id="{B00467C4-172E-41EB-BE97-0EC93D6BEB1F}" type="slidenum">
              <a:rPr lang="en-US" smtClean="0"/>
              <a:t>‹#›</a:t>
            </a:fld>
            <a:endParaRPr lang="en-US" dirty="0"/>
          </a:p>
        </p:txBody>
      </p:sp>
    </p:spTree>
    <p:extLst>
      <p:ext uri="{BB962C8B-B14F-4D97-AF65-F5344CB8AC3E}">
        <p14:creationId xmlns:p14="http://schemas.microsoft.com/office/powerpoint/2010/main" val="233569276"/>
      </p:ext>
    </p:extLst>
  </p:cSld>
  <p:clrMapOvr>
    <a:masterClrMapping/>
  </p:clrMapOvr>
  <p:transition spd="slow" advClick="0"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E250E-DE81-4C0C-9EF4-AB2C69F406CD}"/>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006324BE-2650-4AE9-9B22-182A988BBE64}"/>
              </a:ext>
            </a:extLst>
          </p:cNvPr>
          <p:cNvSpPr>
            <a:spLocks noGrp="1"/>
          </p:cNvSpPr>
          <p:nvPr>
            <p:ph type="dt" sz="half" idx="10"/>
          </p:nvPr>
        </p:nvSpPr>
        <p:spPr/>
        <p:txBody>
          <a:bodyPr/>
          <a:lstStyle/>
          <a:p>
            <a:fld id="{A8A8AD49-E2DF-464D-8B91-2D4FC022E62F}" type="datetimeFigureOut">
              <a:rPr lang="en-US" smtClean="0"/>
              <a:t>4/28/2020</a:t>
            </a:fld>
            <a:endParaRPr lang="en-US" dirty="0"/>
          </a:p>
        </p:txBody>
      </p:sp>
      <p:sp>
        <p:nvSpPr>
          <p:cNvPr id="4" name="Footer Placeholder 3">
            <a:extLst>
              <a:ext uri="{FF2B5EF4-FFF2-40B4-BE49-F238E27FC236}">
                <a16:creationId xmlns:a16="http://schemas.microsoft.com/office/drawing/2014/main" id="{9891AF80-7285-4E98-A133-2E0BEC35880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417D944-5441-4D3F-AB0B-7227D6B7CA61}"/>
              </a:ext>
            </a:extLst>
          </p:cNvPr>
          <p:cNvSpPr>
            <a:spLocks noGrp="1"/>
          </p:cNvSpPr>
          <p:nvPr>
            <p:ph type="sldNum" sz="quarter" idx="12"/>
          </p:nvPr>
        </p:nvSpPr>
        <p:spPr/>
        <p:txBody>
          <a:bodyPr/>
          <a:lstStyle/>
          <a:p>
            <a:fld id="{B00467C4-172E-41EB-BE97-0EC93D6BEB1F}" type="slidenum">
              <a:rPr lang="en-US" smtClean="0"/>
              <a:t>‹#›</a:t>
            </a:fld>
            <a:endParaRPr lang="en-US" dirty="0"/>
          </a:p>
        </p:txBody>
      </p:sp>
      <p:pic>
        <p:nvPicPr>
          <p:cNvPr id="7" name="Picture 6">
            <a:extLst>
              <a:ext uri="{FF2B5EF4-FFF2-40B4-BE49-F238E27FC236}">
                <a16:creationId xmlns:a16="http://schemas.microsoft.com/office/drawing/2014/main" id="{78634A80-AD2B-4921-8A97-6C8920071497}"/>
              </a:ext>
            </a:extLst>
          </p:cNvPr>
          <p:cNvPicPr>
            <a:picLocks noChangeAspect="1"/>
          </p:cNvPicPr>
          <p:nvPr userDrawn="1"/>
        </p:nvPicPr>
        <p:blipFill>
          <a:blip r:embed="rId2"/>
          <a:stretch>
            <a:fillRect/>
          </a:stretch>
        </p:blipFill>
        <p:spPr>
          <a:xfrm>
            <a:off x="69999" y="68747"/>
            <a:ext cx="2420322" cy="1164437"/>
          </a:xfrm>
          <a:prstGeom prst="rect">
            <a:avLst/>
          </a:prstGeom>
        </p:spPr>
      </p:pic>
    </p:spTree>
    <p:extLst>
      <p:ext uri="{BB962C8B-B14F-4D97-AF65-F5344CB8AC3E}">
        <p14:creationId xmlns:p14="http://schemas.microsoft.com/office/powerpoint/2010/main" val="1376928692"/>
      </p:ext>
    </p:extLst>
  </p:cSld>
  <p:clrMapOvr>
    <a:masterClrMapping/>
  </p:clrMapOvr>
  <p:transition spd="slow" advClick="0"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BCDE31-FF70-4868-A64C-2632C7B9B225}"/>
              </a:ext>
            </a:extLst>
          </p:cNvPr>
          <p:cNvSpPr>
            <a:spLocks noGrp="1"/>
          </p:cNvSpPr>
          <p:nvPr>
            <p:ph type="dt" sz="half" idx="10"/>
          </p:nvPr>
        </p:nvSpPr>
        <p:spPr/>
        <p:txBody>
          <a:bodyPr/>
          <a:lstStyle/>
          <a:p>
            <a:fld id="{A8A8AD49-E2DF-464D-8B91-2D4FC022E62F}" type="datetimeFigureOut">
              <a:rPr lang="en-US" smtClean="0"/>
              <a:t>4/28/2020</a:t>
            </a:fld>
            <a:endParaRPr lang="en-US" dirty="0"/>
          </a:p>
        </p:txBody>
      </p:sp>
      <p:sp>
        <p:nvSpPr>
          <p:cNvPr id="3" name="Footer Placeholder 2">
            <a:extLst>
              <a:ext uri="{FF2B5EF4-FFF2-40B4-BE49-F238E27FC236}">
                <a16:creationId xmlns:a16="http://schemas.microsoft.com/office/drawing/2014/main" id="{0979E901-78D0-4DA1-897D-2B507F16D29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0A2AA4E-A4FD-4F69-87DA-D9D187043CAC}"/>
              </a:ext>
            </a:extLst>
          </p:cNvPr>
          <p:cNvSpPr>
            <a:spLocks noGrp="1"/>
          </p:cNvSpPr>
          <p:nvPr>
            <p:ph type="sldNum" sz="quarter" idx="12"/>
          </p:nvPr>
        </p:nvSpPr>
        <p:spPr/>
        <p:txBody>
          <a:bodyPr/>
          <a:lstStyle/>
          <a:p>
            <a:fld id="{B00467C4-172E-41EB-BE97-0EC93D6BEB1F}" type="slidenum">
              <a:rPr lang="en-US" smtClean="0"/>
              <a:t>‹#›</a:t>
            </a:fld>
            <a:endParaRPr lang="en-US" dirty="0"/>
          </a:p>
        </p:txBody>
      </p:sp>
      <p:pic>
        <p:nvPicPr>
          <p:cNvPr id="5" name="Picture 4">
            <a:extLst>
              <a:ext uri="{FF2B5EF4-FFF2-40B4-BE49-F238E27FC236}">
                <a16:creationId xmlns:a16="http://schemas.microsoft.com/office/drawing/2014/main" id="{0E9F309E-BD48-4D23-BA76-B640EBB78D0F}"/>
              </a:ext>
            </a:extLst>
          </p:cNvPr>
          <p:cNvPicPr>
            <a:picLocks noChangeAspect="1"/>
          </p:cNvPicPr>
          <p:nvPr userDrawn="1"/>
        </p:nvPicPr>
        <p:blipFill>
          <a:blip r:embed="rId2"/>
          <a:stretch>
            <a:fillRect/>
          </a:stretch>
        </p:blipFill>
        <p:spPr>
          <a:xfrm>
            <a:off x="66951" y="92980"/>
            <a:ext cx="2426418" cy="1158340"/>
          </a:xfrm>
          <a:prstGeom prst="rect">
            <a:avLst/>
          </a:prstGeom>
        </p:spPr>
      </p:pic>
    </p:spTree>
    <p:extLst>
      <p:ext uri="{BB962C8B-B14F-4D97-AF65-F5344CB8AC3E}">
        <p14:creationId xmlns:p14="http://schemas.microsoft.com/office/powerpoint/2010/main" val="2242081832"/>
      </p:ext>
    </p:extLst>
  </p:cSld>
  <p:clrMapOvr>
    <a:masterClrMapping/>
  </p:clrMapOvr>
  <p:transition spd="slow" advClick="0"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835F7-DDFB-4DF1-8477-4A2F890D1A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C5FFA2-5D7C-47BF-865A-82CC6D4A1A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ACCFAD-F081-45BD-933F-4E1F74B36C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9168AB-6F7A-4D90-8FB6-2893B407D562}"/>
              </a:ext>
            </a:extLst>
          </p:cNvPr>
          <p:cNvSpPr>
            <a:spLocks noGrp="1"/>
          </p:cNvSpPr>
          <p:nvPr>
            <p:ph type="dt" sz="half" idx="10"/>
          </p:nvPr>
        </p:nvSpPr>
        <p:spPr/>
        <p:txBody>
          <a:bodyPr/>
          <a:lstStyle/>
          <a:p>
            <a:fld id="{A8A8AD49-E2DF-464D-8B91-2D4FC022E62F}" type="datetimeFigureOut">
              <a:rPr lang="en-US" smtClean="0"/>
              <a:t>4/28/2020</a:t>
            </a:fld>
            <a:endParaRPr lang="en-US" dirty="0"/>
          </a:p>
        </p:txBody>
      </p:sp>
      <p:sp>
        <p:nvSpPr>
          <p:cNvPr id="6" name="Footer Placeholder 5">
            <a:extLst>
              <a:ext uri="{FF2B5EF4-FFF2-40B4-BE49-F238E27FC236}">
                <a16:creationId xmlns:a16="http://schemas.microsoft.com/office/drawing/2014/main" id="{7F8255CC-E266-424A-9482-F94B9C9A9C0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FAACD40-E374-45BE-BB4B-0AC51B427733}"/>
              </a:ext>
            </a:extLst>
          </p:cNvPr>
          <p:cNvSpPr>
            <a:spLocks noGrp="1"/>
          </p:cNvSpPr>
          <p:nvPr>
            <p:ph type="sldNum" sz="quarter" idx="12"/>
          </p:nvPr>
        </p:nvSpPr>
        <p:spPr/>
        <p:txBody>
          <a:bodyPr/>
          <a:lstStyle/>
          <a:p>
            <a:fld id="{B00467C4-172E-41EB-BE97-0EC93D6BEB1F}" type="slidenum">
              <a:rPr lang="en-US" smtClean="0"/>
              <a:t>‹#›</a:t>
            </a:fld>
            <a:endParaRPr lang="en-US" dirty="0"/>
          </a:p>
        </p:txBody>
      </p:sp>
    </p:spTree>
    <p:extLst>
      <p:ext uri="{BB962C8B-B14F-4D97-AF65-F5344CB8AC3E}">
        <p14:creationId xmlns:p14="http://schemas.microsoft.com/office/powerpoint/2010/main" val="1697913637"/>
      </p:ext>
    </p:extLst>
  </p:cSld>
  <p:clrMapOvr>
    <a:masterClrMapping/>
  </p:clrMapOvr>
  <p:transition spd="slow" advClick="0"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8C6B-5142-4184-AA13-2738E490C3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DFED99-05B3-4F54-93AE-D01D1D1EF4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31D1472-0AD5-4C98-AC88-F76C880867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7A5D6B-55AE-4F13-8CCC-508746252D9E}"/>
              </a:ext>
            </a:extLst>
          </p:cNvPr>
          <p:cNvSpPr>
            <a:spLocks noGrp="1"/>
          </p:cNvSpPr>
          <p:nvPr>
            <p:ph type="dt" sz="half" idx="10"/>
          </p:nvPr>
        </p:nvSpPr>
        <p:spPr/>
        <p:txBody>
          <a:bodyPr/>
          <a:lstStyle/>
          <a:p>
            <a:fld id="{A8A8AD49-E2DF-464D-8B91-2D4FC022E62F}" type="datetimeFigureOut">
              <a:rPr lang="en-US" smtClean="0"/>
              <a:t>4/28/2020</a:t>
            </a:fld>
            <a:endParaRPr lang="en-US" dirty="0"/>
          </a:p>
        </p:txBody>
      </p:sp>
      <p:sp>
        <p:nvSpPr>
          <p:cNvPr id="6" name="Footer Placeholder 5">
            <a:extLst>
              <a:ext uri="{FF2B5EF4-FFF2-40B4-BE49-F238E27FC236}">
                <a16:creationId xmlns:a16="http://schemas.microsoft.com/office/drawing/2014/main" id="{D0EA5896-ADEF-4089-92D6-E110A6C8479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73E4F64-5509-479C-8E3C-25A030B73696}"/>
              </a:ext>
            </a:extLst>
          </p:cNvPr>
          <p:cNvSpPr>
            <a:spLocks noGrp="1"/>
          </p:cNvSpPr>
          <p:nvPr>
            <p:ph type="sldNum" sz="quarter" idx="12"/>
          </p:nvPr>
        </p:nvSpPr>
        <p:spPr/>
        <p:txBody>
          <a:bodyPr/>
          <a:lstStyle/>
          <a:p>
            <a:fld id="{B00467C4-172E-41EB-BE97-0EC93D6BEB1F}" type="slidenum">
              <a:rPr lang="en-US" smtClean="0"/>
              <a:t>‹#›</a:t>
            </a:fld>
            <a:endParaRPr lang="en-US" dirty="0"/>
          </a:p>
        </p:txBody>
      </p:sp>
    </p:spTree>
    <p:extLst>
      <p:ext uri="{BB962C8B-B14F-4D97-AF65-F5344CB8AC3E}">
        <p14:creationId xmlns:p14="http://schemas.microsoft.com/office/powerpoint/2010/main" val="1246397607"/>
      </p:ext>
    </p:extLst>
  </p:cSld>
  <p:clrMapOvr>
    <a:masterClrMapping/>
  </p:clrMapOvr>
  <p:transition spd="slow" advClick="0"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870AB6-3FAE-43B6-905D-BA634DA48A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0B9BBF-F9BD-45B9-969B-5C96841A71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355BA8-EE03-4F5F-8C69-2614B4731A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A8AD49-E2DF-464D-8B91-2D4FC022E62F}" type="datetimeFigureOut">
              <a:rPr lang="en-US" smtClean="0"/>
              <a:t>4/28/2020</a:t>
            </a:fld>
            <a:endParaRPr lang="en-US" dirty="0"/>
          </a:p>
        </p:txBody>
      </p:sp>
      <p:sp>
        <p:nvSpPr>
          <p:cNvPr id="5" name="Footer Placeholder 4">
            <a:extLst>
              <a:ext uri="{FF2B5EF4-FFF2-40B4-BE49-F238E27FC236}">
                <a16:creationId xmlns:a16="http://schemas.microsoft.com/office/drawing/2014/main" id="{EF9AD8FD-81FD-49E0-97E6-2CDA42CFB9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C39CED3-88DE-4E13-B1D2-D7B1C0966E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0467C4-172E-41EB-BE97-0EC93D6BEB1F}" type="slidenum">
              <a:rPr lang="en-US" smtClean="0"/>
              <a:t>‹#›</a:t>
            </a:fld>
            <a:endParaRPr lang="en-US" dirty="0"/>
          </a:p>
        </p:txBody>
      </p:sp>
    </p:spTree>
    <p:extLst>
      <p:ext uri="{BB962C8B-B14F-4D97-AF65-F5344CB8AC3E}">
        <p14:creationId xmlns:p14="http://schemas.microsoft.com/office/powerpoint/2010/main" val="22515040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800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8.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0689E6AC-D826-4346-9623-0913163A13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0337" y="607275"/>
            <a:ext cx="9414852" cy="4515206"/>
          </a:xfrm>
          <a:prstGeom prst="rect">
            <a:avLst/>
          </a:prstGeom>
        </p:spPr>
      </p:pic>
    </p:spTree>
    <p:extLst>
      <p:ext uri="{BB962C8B-B14F-4D97-AF65-F5344CB8AC3E}">
        <p14:creationId xmlns:p14="http://schemas.microsoft.com/office/powerpoint/2010/main" val="3231624487"/>
      </p:ext>
    </p:extLst>
  </p:cSld>
  <p:clrMapOvr>
    <a:masterClrMapping/>
  </p:clrMapOvr>
  <p:transition spd="slow" advClick="0"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E345DC-E673-4D1E-89A5-8D818AB4CF22}"/>
              </a:ext>
            </a:extLst>
          </p:cNvPr>
          <p:cNvSpPr txBox="1"/>
          <p:nvPr/>
        </p:nvSpPr>
        <p:spPr>
          <a:xfrm>
            <a:off x="1796225" y="5821571"/>
            <a:ext cx="9171921" cy="738664"/>
          </a:xfrm>
          <a:prstGeom prst="rect">
            <a:avLst/>
          </a:prstGeom>
          <a:noFill/>
        </p:spPr>
        <p:txBody>
          <a:bodyPr wrap="square" rtlCol="0">
            <a:spAutoFit/>
          </a:bodyPr>
          <a:lstStyle/>
          <a:p>
            <a:pPr algn="ctr"/>
            <a:r>
              <a:rPr lang="en-US" sz="1400" b="1" dirty="0">
                <a:latin typeface="Cavolini" panose="03000502040302020204" pitchFamily="66" charset="0"/>
                <a:cs typeface="Cavolini" panose="03000502040302020204" pitchFamily="66" charset="0"/>
              </a:rPr>
              <a:t>A WORLD </a:t>
            </a:r>
            <a:r>
              <a:rPr lang="en-US" sz="1400" b="1" dirty="0">
                <a:solidFill>
                  <a:srgbClr val="FF0000"/>
                </a:solidFill>
                <a:latin typeface="Cavolini" panose="03000502040302020204" pitchFamily="66" charset="0"/>
                <a:cs typeface="Cavolini" panose="03000502040302020204" pitchFamily="66" charset="0"/>
              </a:rPr>
              <a:t>FREE</a:t>
            </a:r>
            <a:r>
              <a:rPr lang="en-US" sz="1400" b="1" dirty="0">
                <a:latin typeface="Cavolini" panose="03000502040302020204" pitchFamily="66" charset="0"/>
                <a:cs typeface="Cavolini" panose="03000502040302020204" pitchFamily="66" charset="0"/>
              </a:rPr>
              <a:t> FROM HUMAN TRAFFICKING</a:t>
            </a:r>
          </a:p>
          <a:p>
            <a:pPr algn="ctr" fontAlgn="base"/>
            <a:r>
              <a:rPr lang="en-US" sz="1400" dirty="0">
                <a:latin typeface="Cavolini" panose="03000502040302020204" pitchFamily="66" charset="0"/>
                <a:cs typeface="Cavolini" panose="03000502040302020204" pitchFamily="66" charset="0"/>
              </a:rPr>
              <a:t>We mobilize communities to combat human trafficking through                                  prevention education and reintegration programs.</a:t>
            </a:r>
          </a:p>
        </p:txBody>
      </p:sp>
      <p:pic>
        <p:nvPicPr>
          <p:cNvPr id="2" name="Picture 1">
            <a:extLst>
              <a:ext uri="{FF2B5EF4-FFF2-40B4-BE49-F238E27FC236}">
                <a16:creationId xmlns:a16="http://schemas.microsoft.com/office/drawing/2014/main" id="{6C84A161-A7B8-4CCE-BCC6-A57C518DB2E8}"/>
              </a:ext>
            </a:extLst>
          </p:cNvPr>
          <p:cNvPicPr>
            <a:picLocks noChangeAspect="1"/>
          </p:cNvPicPr>
          <p:nvPr/>
        </p:nvPicPr>
        <p:blipFill>
          <a:blip r:embed="rId2"/>
          <a:stretch>
            <a:fillRect/>
          </a:stretch>
        </p:blipFill>
        <p:spPr>
          <a:xfrm>
            <a:off x="1405941" y="3826343"/>
            <a:ext cx="2970185" cy="1981114"/>
          </a:xfrm>
          <a:prstGeom prst="rect">
            <a:avLst/>
          </a:prstGeom>
        </p:spPr>
      </p:pic>
      <p:pic>
        <p:nvPicPr>
          <p:cNvPr id="3" name="Picture 2">
            <a:extLst>
              <a:ext uri="{FF2B5EF4-FFF2-40B4-BE49-F238E27FC236}">
                <a16:creationId xmlns:a16="http://schemas.microsoft.com/office/drawing/2014/main" id="{0EDFC43F-FE84-4928-943C-8BFDDA93517D}"/>
              </a:ext>
            </a:extLst>
          </p:cNvPr>
          <p:cNvPicPr>
            <a:picLocks noChangeAspect="1"/>
          </p:cNvPicPr>
          <p:nvPr/>
        </p:nvPicPr>
        <p:blipFill>
          <a:blip r:embed="rId3"/>
          <a:stretch>
            <a:fillRect/>
          </a:stretch>
        </p:blipFill>
        <p:spPr>
          <a:xfrm>
            <a:off x="7815875" y="3861061"/>
            <a:ext cx="2866085" cy="1911679"/>
          </a:xfrm>
          <a:prstGeom prst="rect">
            <a:avLst/>
          </a:prstGeom>
        </p:spPr>
      </p:pic>
      <p:pic>
        <p:nvPicPr>
          <p:cNvPr id="5" name="Picture 4">
            <a:extLst>
              <a:ext uri="{FF2B5EF4-FFF2-40B4-BE49-F238E27FC236}">
                <a16:creationId xmlns:a16="http://schemas.microsoft.com/office/drawing/2014/main" id="{E53E81B3-2730-4C23-B466-308EA993D932}"/>
              </a:ext>
            </a:extLst>
          </p:cNvPr>
          <p:cNvPicPr>
            <a:picLocks noChangeAspect="1"/>
          </p:cNvPicPr>
          <p:nvPr/>
        </p:nvPicPr>
        <p:blipFill>
          <a:blip r:embed="rId4"/>
          <a:stretch>
            <a:fillRect/>
          </a:stretch>
        </p:blipFill>
        <p:spPr>
          <a:xfrm>
            <a:off x="4826156" y="3843153"/>
            <a:ext cx="2661652" cy="1775322"/>
          </a:xfrm>
          <a:prstGeom prst="rect">
            <a:avLst/>
          </a:prstGeom>
        </p:spPr>
      </p:pic>
      <p:pic>
        <p:nvPicPr>
          <p:cNvPr id="6" name="Picture 5">
            <a:extLst>
              <a:ext uri="{FF2B5EF4-FFF2-40B4-BE49-F238E27FC236}">
                <a16:creationId xmlns:a16="http://schemas.microsoft.com/office/drawing/2014/main" id="{6CBE3D5D-11BA-460F-A94A-3CBE844B2A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5449" y="478679"/>
            <a:ext cx="3872791" cy="3207206"/>
          </a:xfrm>
          <a:prstGeom prst="rect">
            <a:avLst/>
          </a:prstGeom>
        </p:spPr>
      </p:pic>
    </p:spTree>
    <p:extLst>
      <p:ext uri="{BB962C8B-B14F-4D97-AF65-F5344CB8AC3E}">
        <p14:creationId xmlns:p14="http://schemas.microsoft.com/office/powerpoint/2010/main" val="2654934938"/>
      </p:ext>
    </p:extLst>
  </p:cSld>
  <p:clrMapOvr>
    <a:masterClrMapping/>
  </p:clrMapOvr>
  <p:transition spd="slow" advClick="0"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164F11-26B0-4125-BDFF-CCFC3A54AF81}"/>
              </a:ext>
            </a:extLst>
          </p:cNvPr>
          <p:cNvPicPr>
            <a:picLocks noChangeAspect="1"/>
          </p:cNvPicPr>
          <p:nvPr/>
        </p:nvPicPr>
        <p:blipFill>
          <a:blip r:embed="rId2"/>
          <a:stretch>
            <a:fillRect/>
          </a:stretch>
        </p:blipFill>
        <p:spPr>
          <a:xfrm>
            <a:off x="1483461" y="2795293"/>
            <a:ext cx="3134089" cy="3134089"/>
          </a:xfrm>
          <a:prstGeom prst="rect">
            <a:avLst/>
          </a:prstGeom>
        </p:spPr>
      </p:pic>
      <p:sp>
        <p:nvSpPr>
          <p:cNvPr id="5" name="Rectangle 4">
            <a:extLst>
              <a:ext uri="{FF2B5EF4-FFF2-40B4-BE49-F238E27FC236}">
                <a16:creationId xmlns:a16="http://schemas.microsoft.com/office/drawing/2014/main" id="{3B21BACF-5CF2-44AB-973F-266191975539}"/>
              </a:ext>
            </a:extLst>
          </p:cNvPr>
          <p:cNvSpPr/>
          <p:nvPr/>
        </p:nvSpPr>
        <p:spPr>
          <a:xfrm>
            <a:off x="6096000" y="3429000"/>
            <a:ext cx="5252564" cy="1815882"/>
          </a:xfrm>
          <a:prstGeom prst="rect">
            <a:avLst/>
          </a:prstGeom>
        </p:spPr>
        <p:txBody>
          <a:bodyPr wrap="square">
            <a:spAutoFit/>
          </a:bodyPr>
          <a:lstStyle/>
          <a:p>
            <a:pPr algn="ctr"/>
            <a:r>
              <a:rPr lang="en-US" sz="1400" dirty="0">
                <a:latin typeface="Cavolini" panose="03000502040302020204" pitchFamily="66" charset="0"/>
                <a:cs typeface="Cavolini" panose="03000502040302020204" pitchFamily="66" charset="0"/>
              </a:rPr>
              <a:t>Our vision is to improve the lives of children in foster care. TWR works with hundreds of foster agencies, social workers, CASA advocates, and other partners to provide thousands of foster youth across the country with new bicycles, college supplies, and sweet cases </a:t>
            </a:r>
          </a:p>
          <a:p>
            <a:pPr algn="ctr"/>
            <a:r>
              <a:rPr lang="en-US" sz="1400" dirty="0">
                <a:latin typeface="Cavolini" panose="03000502040302020204" pitchFamily="66" charset="0"/>
                <a:cs typeface="Cavolini" panose="03000502040302020204" pitchFamily="66" charset="0"/>
              </a:rPr>
              <a:t>so that children do not have to travel from home to home with their belongings in a trash bag. </a:t>
            </a:r>
          </a:p>
        </p:txBody>
      </p:sp>
      <p:pic>
        <p:nvPicPr>
          <p:cNvPr id="8" name="Picture 7">
            <a:extLst>
              <a:ext uri="{FF2B5EF4-FFF2-40B4-BE49-F238E27FC236}">
                <a16:creationId xmlns:a16="http://schemas.microsoft.com/office/drawing/2014/main" id="{3C977A74-94AC-482C-8B58-65E2FBEE33EA}"/>
              </a:ext>
            </a:extLst>
          </p:cNvPr>
          <p:cNvPicPr>
            <a:picLocks noChangeAspect="1"/>
          </p:cNvPicPr>
          <p:nvPr/>
        </p:nvPicPr>
        <p:blipFill>
          <a:blip r:embed="rId3"/>
          <a:stretch>
            <a:fillRect/>
          </a:stretch>
        </p:blipFill>
        <p:spPr>
          <a:xfrm>
            <a:off x="2757339" y="421586"/>
            <a:ext cx="7542857" cy="2524758"/>
          </a:xfrm>
          <a:prstGeom prst="rect">
            <a:avLst/>
          </a:prstGeom>
        </p:spPr>
      </p:pic>
      <p:sp>
        <p:nvSpPr>
          <p:cNvPr id="6" name="TextBox 5">
            <a:extLst>
              <a:ext uri="{FF2B5EF4-FFF2-40B4-BE49-F238E27FC236}">
                <a16:creationId xmlns:a16="http://schemas.microsoft.com/office/drawing/2014/main" id="{4128F057-ECB9-40A4-8DB7-1EA05D644DD0}"/>
              </a:ext>
            </a:extLst>
          </p:cNvPr>
          <p:cNvSpPr txBox="1"/>
          <p:nvPr/>
        </p:nvSpPr>
        <p:spPr>
          <a:xfrm>
            <a:off x="1147831" y="5128243"/>
            <a:ext cx="3805347" cy="738664"/>
          </a:xfrm>
          <a:prstGeom prst="rect">
            <a:avLst/>
          </a:prstGeom>
          <a:noFill/>
        </p:spPr>
        <p:txBody>
          <a:bodyPr wrap="square" rtlCol="0">
            <a:spAutoFit/>
          </a:bodyPr>
          <a:lstStyle/>
          <a:p>
            <a:pPr algn="ctr"/>
            <a:r>
              <a:rPr lang="en-US" sz="1400" dirty="0">
                <a:latin typeface="Cavolini" panose="03000502040302020204" pitchFamily="66" charset="0"/>
                <a:cs typeface="Cavolini" panose="03000502040302020204" pitchFamily="66" charset="0"/>
              </a:rPr>
              <a:t>Donations are made to foster agencies </a:t>
            </a:r>
          </a:p>
          <a:p>
            <a:pPr algn="ctr"/>
            <a:r>
              <a:rPr lang="en-US" sz="1400" dirty="0">
                <a:latin typeface="Cavolini" panose="03000502040302020204" pitchFamily="66" charset="0"/>
                <a:cs typeface="Cavolini" panose="03000502040302020204" pitchFamily="66" charset="0"/>
              </a:rPr>
              <a:t>or hospital emergency departments. </a:t>
            </a:r>
          </a:p>
        </p:txBody>
      </p:sp>
      <p:pic>
        <p:nvPicPr>
          <p:cNvPr id="3" name="Picture 2">
            <a:extLst>
              <a:ext uri="{FF2B5EF4-FFF2-40B4-BE49-F238E27FC236}">
                <a16:creationId xmlns:a16="http://schemas.microsoft.com/office/drawing/2014/main" id="{FB03D180-1E67-4C06-A62B-EF1368AFE56F}"/>
              </a:ext>
            </a:extLst>
          </p:cNvPr>
          <p:cNvPicPr>
            <a:picLocks noChangeAspect="1"/>
          </p:cNvPicPr>
          <p:nvPr/>
        </p:nvPicPr>
        <p:blipFill>
          <a:blip r:embed="rId4"/>
          <a:stretch>
            <a:fillRect/>
          </a:stretch>
        </p:blipFill>
        <p:spPr>
          <a:xfrm>
            <a:off x="119417" y="94873"/>
            <a:ext cx="2426418" cy="1164437"/>
          </a:xfrm>
          <a:prstGeom prst="rect">
            <a:avLst/>
          </a:prstGeom>
        </p:spPr>
      </p:pic>
    </p:spTree>
    <p:extLst>
      <p:ext uri="{BB962C8B-B14F-4D97-AF65-F5344CB8AC3E}">
        <p14:creationId xmlns:p14="http://schemas.microsoft.com/office/powerpoint/2010/main" val="4235665660"/>
      </p:ext>
    </p:extLst>
  </p:cSld>
  <p:clrMapOvr>
    <a:masterClrMapping/>
  </p:clrMapOvr>
  <p:transition spd="slow" advClick="0"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10C8E5-BE35-43B0-973E-B3AE67441E05}"/>
              </a:ext>
            </a:extLst>
          </p:cNvPr>
          <p:cNvPicPr>
            <a:picLocks noChangeAspect="1"/>
          </p:cNvPicPr>
          <p:nvPr/>
        </p:nvPicPr>
        <p:blipFill>
          <a:blip r:embed="rId2"/>
          <a:stretch>
            <a:fillRect/>
          </a:stretch>
        </p:blipFill>
        <p:spPr>
          <a:xfrm>
            <a:off x="2678032" y="1761357"/>
            <a:ext cx="6515781" cy="3965038"/>
          </a:xfrm>
          <a:prstGeom prst="rect">
            <a:avLst/>
          </a:prstGeom>
          <a:ln w="28575">
            <a:solidFill>
              <a:schemeClr val="tx1"/>
            </a:solidFill>
          </a:ln>
        </p:spPr>
      </p:pic>
      <p:sp>
        <p:nvSpPr>
          <p:cNvPr id="6" name="Subtitle 2">
            <a:extLst>
              <a:ext uri="{FF2B5EF4-FFF2-40B4-BE49-F238E27FC236}">
                <a16:creationId xmlns:a16="http://schemas.microsoft.com/office/drawing/2014/main" id="{E248101B-7223-4990-BDE1-3822C51DBA74}"/>
              </a:ext>
            </a:extLst>
          </p:cNvPr>
          <p:cNvSpPr>
            <a:spLocks noGrp="1"/>
          </p:cNvSpPr>
          <p:nvPr>
            <p:ph type="subTitle" idx="1"/>
          </p:nvPr>
        </p:nvSpPr>
        <p:spPr>
          <a:xfrm>
            <a:off x="1459479" y="5842668"/>
            <a:ext cx="9077093" cy="914752"/>
          </a:xfrm>
        </p:spPr>
        <p:txBody>
          <a:bodyPr>
            <a:normAutofit/>
          </a:bodyPr>
          <a:lstStyle/>
          <a:p>
            <a:r>
              <a:rPr lang="en-US" sz="2000" dirty="0">
                <a:latin typeface="Cavolini" panose="03000502040302020204" pitchFamily="66" charset="0"/>
                <a:cs typeface="Cavolini" panose="03000502040302020204" pitchFamily="66" charset="0"/>
              </a:rPr>
              <a:t>A special reminder of the love we hold for you </a:t>
            </a:r>
          </a:p>
          <a:p>
            <a:r>
              <a:rPr lang="en-US" sz="2000" dirty="0">
                <a:latin typeface="Cavolini" panose="03000502040302020204" pitchFamily="66" charset="0"/>
                <a:cs typeface="Cavolini" panose="03000502040302020204" pitchFamily="66" charset="0"/>
              </a:rPr>
              <a:t>and the hope we have for your future.</a:t>
            </a:r>
          </a:p>
          <a:p>
            <a:endParaRPr lang="en-US" sz="2000" dirty="0"/>
          </a:p>
          <a:p>
            <a:endParaRPr lang="en-US" sz="2000" dirty="0"/>
          </a:p>
        </p:txBody>
      </p:sp>
      <p:sp>
        <p:nvSpPr>
          <p:cNvPr id="3" name="TextBox 2">
            <a:extLst>
              <a:ext uri="{FF2B5EF4-FFF2-40B4-BE49-F238E27FC236}">
                <a16:creationId xmlns:a16="http://schemas.microsoft.com/office/drawing/2014/main" id="{A5B39438-28B3-4D51-8742-33B520C97128}"/>
              </a:ext>
            </a:extLst>
          </p:cNvPr>
          <p:cNvSpPr txBox="1"/>
          <p:nvPr/>
        </p:nvSpPr>
        <p:spPr>
          <a:xfrm>
            <a:off x="2730287" y="289889"/>
            <a:ext cx="6411270" cy="1323439"/>
          </a:xfrm>
          <a:prstGeom prst="rect">
            <a:avLst/>
          </a:prstGeom>
          <a:noFill/>
        </p:spPr>
        <p:txBody>
          <a:bodyPr wrap="square" rtlCol="0">
            <a:spAutoFit/>
          </a:bodyPr>
          <a:lstStyle/>
          <a:p>
            <a:pPr algn="ctr"/>
            <a:r>
              <a:rPr lang="en-US" sz="4000" dirty="0">
                <a:latin typeface="Cavolini" panose="03000502040302020204" pitchFamily="66" charset="0"/>
                <a:cs typeface="Cavolini" panose="03000502040302020204" pitchFamily="66" charset="0"/>
              </a:rPr>
              <a:t>LIVE WITH HOPE </a:t>
            </a:r>
          </a:p>
          <a:p>
            <a:pPr algn="ctr"/>
            <a:r>
              <a:rPr lang="en-US" sz="4000" dirty="0">
                <a:latin typeface="Cavolini" panose="03000502040302020204" pitchFamily="66" charset="0"/>
                <a:cs typeface="Cavolini" panose="03000502040302020204" pitchFamily="66" charset="0"/>
              </a:rPr>
              <a:t>CAPS</a:t>
            </a:r>
          </a:p>
        </p:txBody>
      </p:sp>
      <p:pic>
        <p:nvPicPr>
          <p:cNvPr id="7" name="Picture 6" descr="A close up of a hat&#10;&#10;Description automatically generated">
            <a:extLst>
              <a:ext uri="{FF2B5EF4-FFF2-40B4-BE49-F238E27FC236}">
                <a16:creationId xmlns:a16="http://schemas.microsoft.com/office/drawing/2014/main" id="{0654A8B5-0F96-41DF-AB45-1A562021D6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3670" y="1535770"/>
            <a:ext cx="2985411" cy="1989847"/>
          </a:xfrm>
          <a:prstGeom prst="rect">
            <a:avLst/>
          </a:prstGeom>
          <a:ln w="28575">
            <a:solidFill>
              <a:schemeClr val="tx1"/>
            </a:solidFill>
          </a:ln>
        </p:spPr>
      </p:pic>
      <p:pic>
        <p:nvPicPr>
          <p:cNvPr id="5" name="Picture 4">
            <a:extLst>
              <a:ext uri="{FF2B5EF4-FFF2-40B4-BE49-F238E27FC236}">
                <a16:creationId xmlns:a16="http://schemas.microsoft.com/office/drawing/2014/main" id="{EB3B7674-230D-485F-9422-BDC518777482}"/>
              </a:ext>
            </a:extLst>
          </p:cNvPr>
          <p:cNvPicPr>
            <a:picLocks noChangeAspect="1"/>
          </p:cNvPicPr>
          <p:nvPr/>
        </p:nvPicPr>
        <p:blipFill>
          <a:blip r:embed="rId4"/>
          <a:stretch>
            <a:fillRect/>
          </a:stretch>
        </p:blipFill>
        <p:spPr>
          <a:xfrm>
            <a:off x="56381" y="100580"/>
            <a:ext cx="2426418" cy="1158340"/>
          </a:xfrm>
          <a:prstGeom prst="rect">
            <a:avLst/>
          </a:prstGeom>
        </p:spPr>
      </p:pic>
    </p:spTree>
    <p:extLst>
      <p:ext uri="{BB962C8B-B14F-4D97-AF65-F5344CB8AC3E}">
        <p14:creationId xmlns:p14="http://schemas.microsoft.com/office/powerpoint/2010/main" val="4275175464"/>
      </p:ext>
    </p:extLst>
  </p:cSld>
  <p:clrMapOvr>
    <a:masterClrMapping/>
  </p:clrMapOvr>
  <p:transition spd="slow" advClick="0" advTm="8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E248101B-7223-4990-BDE1-3822C51DBA74}"/>
              </a:ext>
            </a:extLst>
          </p:cNvPr>
          <p:cNvSpPr>
            <a:spLocks noGrp="1"/>
          </p:cNvSpPr>
          <p:nvPr>
            <p:ph type="subTitle" idx="1"/>
          </p:nvPr>
        </p:nvSpPr>
        <p:spPr>
          <a:xfrm>
            <a:off x="335048" y="5987602"/>
            <a:ext cx="12115217" cy="1228507"/>
          </a:xfrm>
        </p:spPr>
        <p:txBody>
          <a:bodyPr>
            <a:normAutofit/>
          </a:bodyPr>
          <a:lstStyle/>
          <a:p>
            <a:r>
              <a:rPr lang="en-US" sz="2000" dirty="0">
                <a:latin typeface="Cavolini" panose="03000502040302020204" pitchFamily="66" charset="0"/>
                <a:cs typeface="Cavolini" panose="03000502040302020204" pitchFamily="66" charset="0"/>
              </a:rPr>
              <a:t>A belief that you could make a difference led you to this path        </a:t>
            </a:r>
          </a:p>
          <a:p>
            <a:r>
              <a:rPr lang="en-US" sz="2000" dirty="0">
                <a:latin typeface="Cavolini" panose="03000502040302020204" pitchFamily="66" charset="0"/>
                <a:cs typeface="Cavolini" panose="03000502040302020204" pitchFamily="66" charset="0"/>
              </a:rPr>
              <a:t>helping others in their greatest time of need gives them Hope.</a:t>
            </a:r>
          </a:p>
          <a:p>
            <a:endParaRPr lang="en-US" sz="2000" dirty="0"/>
          </a:p>
          <a:p>
            <a:endParaRPr lang="en-US" sz="2000" dirty="0"/>
          </a:p>
        </p:txBody>
      </p:sp>
      <p:pic>
        <p:nvPicPr>
          <p:cNvPr id="2" name="Picture 1">
            <a:extLst>
              <a:ext uri="{FF2B5EF4-FFF2-40B4-BE49-F238E27FC236}">
                <a16:creationId xmlns:a16="http://schemas.microsoft.com/office/drawing/2014/main" id="{9DEDAAC5-EA80-473C-BAFC-864E35B8B3A1}"/>
              </a:ext>
            </a:extLst>
          </p:cNvPr>
          <p:cNvPicPr>
            <a:picLocks noChangeAspect="1"/>
          </p:cNvPicPr>
          <p:nvPr/>
        </p:nvPicPr>
        <p:blipFill>
          <a:blip r:embed="rId2"/>
          <a:stretch>
            <a:fillRect/>
          </a:stretch>
        </p:blipFill>
        <p:spPr>
          <a:xfrm>
            <a:off x="2847935" y="1671379"/>
            <a:ext cx="6896357" cy="4215357"/>
          </a:xfrm>
          <a:prstGeom prst="rect">
            <a:avLst/>
          </a:prstGeom>
          <a:ln w="28575">
            <a:solidFill>
              <a:schemeClr val="tx1"/>
            </a:solidFill>
          </a:ln>
        </p:spPr>
      </p:pic>
      <p:sp>
        <p:nvSpPr>
          <p:cNvPr id="5" name="TextBox 4">
            <a:extLst>
              <a:ext uri="{FF2B5EF4-FFF2-40B4-BE49-F238E27FC236}">
                <a16:creationId xmlns:a16="http://schemas.microsoft.com/office/drawing/2014/main" id="{2755ED14-55F5-481D-8F98-F4F4D0541807}"/>
              </a:ext>
            </a:extLst>
          </p:cNvPr>
          <p:cNvSpPr txBox="1"/>
          <p:nvPr/>
        </p:nvSpPr>
        <p:spPr>
          <a:xfrm>
            <a:off x="3476236" y="256144"/>
            <a:ext cx="5503818" cy="1938992"/>
          </a:xfrm>
          <a:prstGeom prst="rect">
            <a:avLst/>
          </a:prstGeom>
          <a:noFill/>
        </p:spPr>
        <p:txBody>
          <a:bodyPr wrap="square" rtlCol="0">
            <a:spAutoFit/>
          </a:bodyPr>
          <a:lstStyle/>
          <a:p>
            <a:pPr algn="ctr"/>
            <a:r>
              <a:rPr lang="en-US" sz="4000" dirty="0">
                <a:latin typeface="Cavolini" panose="03000502040302020204" pitchFamily="66" charset="0"/>
                <a:cs typeface="Cavolini" panose="03000502040302020204" pitchFamily="66" charset="0"/>
              </a:rPr>
              <a:t>LIVE WITH HOPE </a:t>
            </a:r>
          </a:p>
          <a:p>
            <a:pPr algn="ctr"/>
            <a:r>
              <a:rPr lang="en-US" sz="4000" dirty="0">
                <a:latin typeface="Cavolini" panose="03000502040302020204" pitchFamily="66" charset="0"/>
                <a:cs typeface="Cavolini" panose="03000502040302020204" pitchFamily="66" charset="0"/>
              </a:rPr>
              <a:t>MUGS</a:t>
            </a:r>
          </a:p>
          <a:p>
            <a:endParaRPr lang="en-US" sz="4000" dirty="0">
              <a:latin typeface="Cavolini" panose="03000502040302020204" pitchFamily="66" charset="0"/>
              <a:cs typeface="Cavolini" panose="03000502040302020204" pitchFamily="66" charset="0"/>
            </a:endParaRPr>
          </a:p>
        </p:txBody>
      </p:sp>
      <p:pic>
        <p:nvPicPr>
          <p:cNvPr id="10" name="Picture 9">
            <a:extLst>
              <a:ext uri="{FF2B5EF4-FFF2-40B4-BE49-F238E27FC236}">
                <a16:creationId xmlns:a16="http://schemas.microsoft.com/office/drawing/2014/main" id="{64FD6609-6E13-4F90-9510-A42D47058B8E}"/>
              </a:ext>
            </a:extLst>
          </p:cNvPr>
          <p:cNvPicPr>
            <a:picLocks noChangeAspect="1"/>
          </p:cNvPicPr>
          <p:nvPr/>
        </p:nvPicPr>
        <p:blipFill>
          <a:blip r:embed="rId3"/>
          <a:stretch>
            <a:fillRect/>
          </a:stretch>
        </p:blipFill>
        <p:spPr>
          <a:xfrm>
            <a:off x="8721788" y="1393391"/>
            <a:ext cx="3143250" cy="2085975"/>
          </a:xfrm>
          <a:prstGeom prst="rect">
            <a:avLst/>
          </a:prstGeom>
          <a:ln w="28575">
            <a:solidFill>
              <a:schemeClr val="tx1"/>
            </a:solidFill>
          </a:ln>
        </p:spPr>
      </p:pic>
      <p:pic>
        <p:nvPicPr>
          <p:cNvPr id="4" name="Picture 3">
            <a:extLst>
              <a:ext uri="{FF2B5EF4-FFF2-40B4-BE49-F238E27FC236}">
                <a16:creationId xmlns:a16="http://schemas.microsoft.com/office/drawing/2014/main" id="{59641FEA-9E67-49BA-A89C-CDA5166C70D0}"/>
              </a:ext>
            </a:extLst>
          </p:cNvPr>
          <p:cNvPicPr>
            <a:picLocks noChangeAspect="1"/>
          </p:cNvPicPr>
          <p:nvPr/>
        </p:nvPicPr>
        <p:blipFill>
          <a:blip r:embed="rId4"/>
          <a:stretch>
            <a:fillRect/>
          </a:stretch>
        </p:blipFill>
        <p:spPr>
          <a:xfrm>
            <a:off x="76782" y="110561"/>
            <a:ext cx="2426418" cy="1164437"/>
          </a:xfrm>
          <a:prstGeom prst="rect">
            <a:avLst/>
          </a:prstGeom>
        </p:spPr>
      </p:pic>
    </p:spTree>
    <p:extLst>
      <p:ext uri="{BB962C8B-B14F-4D97-AF65-F5344CB8AC3E}">
        <p14:creationId xmlns:p14="http://schemas.microsoft.com/office/powerpoint/2010/main" val="1268508555"/>
      </p:ext>
    </p:extLst>
  </p:cSld>
  <p:clrMapOvr>
    <a:masterClrMapping/>
  </p:clrMapOvr>
  <p:transition spd="slow" advClick="0"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E248101B-7223-4990-BDE1-3822C51DBA74}"/>
              </a:ext>
            </a:extLst>
          </p:cNvPr>
          <p:cNvSpPr>
            <a:spLocks noGrp="1"/>
          </p:cNvSpPr>
          <p:nvPr>
            <p:ph type="subTitle" idx="1"/>
          </p:nvPr>
        </p:nvSpPr>
        <p:spPr>
          <a:xfrm>
            <a:off x="1321573" y="5974286"/>
            <a:ext cx="9762907" cy="957008"/>
          </a:xfrm>
        </p:spPr>
        <p:txBody>
          <a:bodyPr>
            <a:normAutofit/>
          </a:bodyPr>
          <a:lstStyle/>
          <a:p>
            <a:r>
              <a:rPr lang="en-US" sz="2000" dirty="0">
                <a:latin typeface="Cavolini" panose="03000502040302020204" pitchFamily="66" charset="0"/>
                <a:cs typeface="Cavolini" panose="03000502040302020204" pitchFamily="66" charset="0"/>
              </a:rPr>
              <a:t>Live With Hope </a:t>
            </a:r>
            <a:r>
              <a:rPr lang="en-US" sz="2000" u="sng" dirty="0">
                <a:latin typeface="Cavolini" panose="03000502040302020204" pitchFamily="66" charset="0"/>
                <a:cs typeface="Cavolini" panose="03000502040302020204" pitchFamily="66" charset="0"/>
              </a:rPr>
              <a:t>POWER</a:t>
            </a:r>
            <a:r>
              <a:rPr lang="en-US" sz="2000" dirty="0">
                <a:latin typeface="Cavolini" panose="03000502040302020204" pitchFamily="66" charset="0"/>
                <a:cs typeface="Cavolini" panose="03000502040302020204" pitchFamily="66" charset="0"/>
              </a:rPr>
              <a:t> Cap helps make your </a:t>
            </a:r>
          </a:p>
          <a:p>
            <a:r>
              <a:rPr lang="en-US" sz="2000" dirty="0">
                <a:latin typeface="Cavolini" panose="03000502040302020204" pitchFamily="66" charset="0"/>
                <a:cs typeface="Cavolini" panose="03000502040302020204" pitchFamily="66" charset="0"/>
              </a:rPr>
              <a:t>FEEL BETTER MUSCLES work harder.</a:t>
            </a:r>
          </a:p>
          <a:p>
            <a:endParaRPr lang="en-US" sz="2000" dirty="0"/>
          </a:p>
          <a:p>
            <a:endParaRPr lang="en-US" sz="2000" dirty="0"/>
          </a:p>
        </p:txBody>
      </p:sp>
      <p:pic>
        <p:nvPicPr>
          <p:cNvPr id="2" name="Picture 1">
            <a:extLst>
              <a:ext uri="{FF2B5EF4-FFF2-40B4-BE49-F238E27FC236}">
                <a16:creationId xmlns:a16="http://schemas.microsoft.com/office/drawing/2014/main" id="{5C1C76A4-AB04-4A3B-9E9B-3645AB99CCD5}"/>
              </a:ext>
            </a:extLst>
          </p:cNvPr>
          <p:cNvPicPr>
            <a:picLocks noChangeAspect="1"/>
          </p:cNvPicPr>
          <p:nvPr/>
        </p:nvPicPr>
        <p:blipFill>
          <a:blip r:embed="rId2"/>
          <a:stretch>
            <a:fillRect/>
          </a:stretch>
        </p:blipFill>
        <p:spPr>
          <a:xfrm>
            <a:off x="2683802" y="1932663"/>
            <a:ext cx="6824396" cy="3950966"/>
          </a:xfrm>
          <a:prstGeom prst="rect">
            <a:avLst/>
          </a:prstGeom>
          <a:ln w="28575">
            <a:solidFill>
              <a:schemeClr val="tx1"/>
            </a:solidFill>
          </a:ln>
        </p:spPr>
      </p:pic>
      <p:sp>
        <p:nvSpPr>
          <p:cNvPr id="5" name="TextBox 4">
            <a:extLst>
              <a:ext uri="{FF2B5EF4-FFF2-40B4-BE49-F238E27FC236}">
                <a16:creationId xmlns:a16="http://schemas.microsoft.com/office/drawing/2014/main" id="{A7E932A9-08A3-4748-9B2E-6168BFF2E142}"/>
              </a:ext>
            </a:extLst>
          </p:cNvPr>
          <p:cNvSpPr txBox="1"/>
          <p:nvPr/>
        </p:nvSpPr>
        <p:spPr>
          <a:xfrm>
            <a:off x="3451118" y="282191"/>
            <a:ext cx="5503818" cy="1938992"/>
          </a:xfrm>
          <a:prstGeom prst="rect">
            <a:avLst/>
          </a:prstGeom>
          <a:noFill/>
        </p:spPr>
        <p:txBody>
          <a:bodyPr wrap="square" rtlCol="0">
            <a:spAutoFit/>
          </a:bodyPr>
          <a:lstStyle/>
          <a:p>
            <a:pPr algn="ctr"/>
            <a:r>
              <a:rPr lang="en-US" sz="4000" dirty="0">
                <a:latin typeface="Cavolini" panose="03000502040302020204" pitchFamily="66" charset="0"/>
                <a:cs typeface="Cavolini" panose="03000502040302020204" pitchFamily="66" charset="0"/>
              </a:rPr>
              <a:t>LIVE WITH HOPE </a:t>
            </a:r>
          </a:p>
          <a:p>
            <a:pPr algn="ctr"/>
            <a:r>
              <a:rPr lang="en-US" sz="4000" u="sng" dirty="0">
                <a:latin typeface="Cavolini" panose="03000502040302020204" pitchFamily="66" charset="0"/>
                <a:cs typeface="Cavolini" panose="03000502040302020204" pitchFamily="66" charset="0"/>
              </a:rPr>
              <a:t>POWER</a:t>
            </a:r>
            <a:r>
              <a:rPr lang="en-US" sz="4000" dirty="0">
                <a:latin typeface="Cavolini" panose="03000502040302020204" pitchFamily="66" charset="0"/>
                <a:cs typeface="Cavolini" panose="03000502040302020204" pitchFamily="66" charset="0"/>
              </a:rPr>
              <a:t> CAPS</a:t>
            </a:r>
          </a:p>
          <a:p>
            <a:endParaRPr lang="en-US" sz="4000" dirty="0">
              <a:latin typeface="Cavolini" panose="03000502040302020204" pitchFamily="66" charset="0"/>
              <a:cs typeface="Cavolini" panose="03000502040302020204" pitchFamily="66" charset="0"/>
            </a:endParaRPr>
          </a:p>
        </p:txBody>
      </p:sp>
      <p:pic>
        <p:nvPicPr>
          <p:cNvPr id="4" name="Picture 3">
            <a:extLst>
              <a:ext uri="{FF2B5EF4-FFF2-40B4-BE49-F238E27FC236}">
                <a16:creationId xmlns:a16="http://schemas.microsoft.com/office/drawing/2014/main" id="{8E92B4B8-442B-4181-9BA3-DA82CC4E3098}"/>
              </a:ext>
            </a:extLst>
          </p:cNvPr>
          <p:cNvPicPr>
            <a:picLocks noChangeAspect="1"/>
          </p:cNvPicPr>
          <p:nvPr/>
        </p:nvPicPr>
        <p:blipFill>
          <a:blip r:embed="rId3"/>
          <a:stretch>
            <a:fillRect/>
          </a:stretch>
        </p:blipFill>
        <p:spPr>
          <a:xfrm>
            <a:off x="9171320" y="1632368"/>
            <a:ext cx="2859536" cy="2144652"/>
          </a:xfrm>
          <a:prstGeom prst="rect">
            <a:avLst/>
          </a:prstGeom>
          <a:ln w="28575">
            <a:solidFill>
              <a:schemeClr val="tx1"/>
            </a:solidFill>
          </a:ln>
        </p:spPr>
      </p:pic>
      <p:pic>
        <p:nvPicPr>
          <p:cNvPr id="7" name="Picture 6">
            <a:extLst>
              <a:ext uri="{FF2B5EF4-FFF2-40B4-BE49-F238E27FC236}">
                <a16:creationId xmlns:a16="http://schemas.microsoft.com/office/drawing/2014/main" id="{FAB82067-93AF-44D2-927F-9461C1AD9846}"/>
              </a:ext>
            </a:extLst>
          </p:cNvPr>
          <p:cNvPicPr>
            <a:picLocks noChangeAspect="1"/>
          </p:cNvPicPr>
          <p:nvPr/>
        </p:nvPicPr>
        <p:blipFill>
          <a:blip r:embed="rId4"/>
          <a:stretch>
            <a:fillRect/>
          </a:stretch>
        </p:blipFill>
        <p:spPr>
          <a:xfrm>
            <a:off x="108365" y="87250"/>
            <a:ext cx="2426418" cy="1164437"/>
          </a:xfrm>
          <a:prstGeom prst="rect">
            <a:avLst/>
          </a:prstGeom>
        </p:spPr>
      </p:pic>
    </p:spTree>
    <p:extLst>
      <p:ext uri="{BB962C8B-B14F-4D97-AF65-F5344CB8AC3E}">
        <p14:creationId xmlns:p14="http://schemas.microsoft.com/office/powerpoint/2010/main" val="3430726460"/>
      </p:ext>
    </p:extLst>
  </p:cSld>
  <p:clrMapOvr>
    <a:masterClrMapping/>
  </p:clrMapOvr>
  <p:transition spd="slow" advClick="0"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E248101B-7223-4990-BDE1-3822C51DBA74}"/>
              </a:ext>
            </a:extLst>
          </p:cNvPr>
          <p:cNvSpPr>
            <a:spLocks noGrp="1"/>
          </p:cNvSpPr>
          <p:nvPr>
            <p:ph type="subTitle" idx="1"/>
          </p:nvPr>
        </p:nvSpPr>
        <p:spPr>
          <a:xfrm>
            <a:off x="1202332" y="5195974"/>
            <a:ext cx="10175316" cy="1452880"/>
          </a:xfrm>
        </p:spPr>
        <p:txBody>
          <a:bodyPr>
            <a:normAutofit/>
          </a:bodyPr>
          <a:lstStyle/>
          <a:p>
            <a:pPr fontAlgn="base"/>
            <a:endParaRPr lang="en-US" sz="2000" dirty="0">
              <a:latin typeface="Cavolini" panose="03000502040302020204" pitchFamily="66" charset="0"/>
              <a:cs typeface="Cavolini" panose="03000502040302020204" pitchFamily="66" charset="0"/>
            </a:endParaRPr>
          </a:p>
          <a:p>
            <a:pPr fontAlgn="base"/>
            <a:r>
              <a:rPr lang="en-US" sz="2000" dirty="0">
                <a:latin typeface="Cavolini" panose="03000502040302020204" pitchFamily="66" charset="0"/>
                <a:cs typeface="Cavolini" panose="03000502040302020204" pitchFamily="66" charset="0"/>
              </a:rPr>
              <a:t>“Hope gives us the courage to confront our circumstances </a:t>
            </a:r>
          </a:p>
          <a:p>
            <a:pPr fontAlgn="base"/>
            <a:r>
              <a:rPr lang="en-US" sz="2000" dirty="0">
                <a:latin typeface="Cavolini" panose="03000502040302020204" pitchFamily="66" charset="0"/>
                <a:cs typeface="Cavolini" panose="03000502040302020204" pitchFamily="66" charset="0"/>
              </a:rPr>
              <a:t>and the capacity to surmount them.”</a:t>
            </a:r>
            <a:r>
              <a:rPr lang="en-US" sz="2000" baseline="30000" dirty="0">
                <a:latin typeface="Cavolini" panose="03000502040302020204" pitchFamily="66" charset="0"/>
                <a:cs typeface="Cavolini" panose="03000502040302020204" pitchFamily="66" charset="0"/>
              </a:rPr>
              <a:t>*</a:t>
            </a:r>
            <a:br>
              <a:rPr lang="en-US" sz="2000" dirty="0">
                <a:latin typeface="Cavolini" panose="03000502040302020204" pitchFamily="66" charset="0"/>
                <a:cs typeface="Cavolini" panose="03000502040302020204" pitchFamily="66" charset="0"/>
              </a:rPr>
            </a:br>
            <a:r>
              <a:rPr lang="en-US" sz="800" dirty="0">
                <a:latin typeface="Cavolini" panose="03000502040302020204" pitchFamily="66" charset="0"/>
                <a:cs typeface="Cavolini" panose="03000502040302020204" pitchFamily="66" charset="0"/>
              </a:rPr>
              <a:t>*Groopman, Jerome. (2004). The Anatomy of Hope. New York: Random House.</a:t>
            </a:r>
          </a:p>
          <a:p>
            <a:endParaRPr lang="en-US" sz="2000" dirty="0">
              <a:latin typeface="Cavolini" panose="03000502040302020204" pitchFamily="66" charset="0"/>
              <a:cs typeface="Cavolini" panose="03000502040302020204" pitchFamily="66" charset="0"/>
            </a:endParaRPr>
          </a:p>
          <a:p>
            <a:endParaRPr lang="en-US" sz="2000" dirty="0">
              <a:latin typeface="Cavolini" panose="03000502040302020204" pitchFamily="66" charset="0"/>
              <a:cs typeface="Cavolini" panose="03000502040302020204" pitchFamily="66" charset="0"/>
            </a:endParaRPr>
          </a:p>
        </p:txBody>
      </p:sp>
      <p:pic>
        <p:nvPicPr>
          <p:cNvPr id="2" name="Picture 1">
            <a:extLst>
              <a:ext uri="{FF2B5EF4-FFF2-40B4-BE49-F238E27FC236}">
                <a16:creationId xmlns:a16="http://schemas.microsoft.com/office/drawing/2014/main" id="{C6655215-F3B7-4756-8905-3C705E286B47}"/>
              </a:ext>
            </a:extLst>
          </p:cNvPr>
          <p:cNvPicPr>
            <a:picLocks noChangeAspect="1"/>
          </p:cNvPicPr>
          <p:nvPr/>
        </p:nvPicPr>
        <p:blipFill>
          <a:blip r:embed="rId2"/>
          <a:stretch>
            <a:fillRect/>
          </a:stretch>
        </p:blipFill>
        <p:spPr>
          <a:xfrm>
            <a:off x="2924684" y="1754630"/>
            <a:ext cx="6491542" cy="3758262"/>
          </a:xfrm>
          <a:prstGeom prst="rect">
            <a:avLst/>
          </a:prstGeom>
          <a:ln w="28575">
            <a:solidFill>
              <a:schemeClr val="tx1"/>
            </a:solidFill>
          </a:ln>
        </p:spPr>
      </p:pic>
      <p:sp>
        <p:nvSpPr>
          <p:cNvPr id="5" name="TextBox 4">
            <a:extLst>
              <a:ext uri="{FF2B5EF4-FFF2-40B4-BE49-F238E27FC236}">
                <a16:creationId xmlns:a16="http://schemas.microsoft.com/office/drawing/2014/main" id="{F56E1294-4BFA-4B97-9824-5F3144609B0F}"/>
              </a:ext>
            </a:extLst>
          </p:cNvPr>
          <p:cNvSpPr txBox="1"/>
          <p:nvPr/>
        </p:nvSpPr>
        <p:spPr>
          <a:xfrm>
            <a:off x="3452896" y="231083"/>
            <a:ext cx="5503818" cy="1938992"/>
          </a:xfrm>
          <a:prstGeom prst="rect">
            <a:avLst/>
          </a:prstGeom>
          <a:noFill/>
        </p:spPr>
        <p:txBody>
          <a:bodyPr wrap="square" rtlCol="0">
            <a:spAutoFit/>
          </a:bodyPr>
          <a:lstStyle/>
          <a:p>
            <a:pPr algn="ctr"/>
            <a:r>
              <a:rPr lang="en-US" sz="4000" dirty="0">
                <a:latin typeface="Cavolini" panose="03000502040302020204" pitchFamily="66" charset="0"/>
                <a:cs typeface="Cavolini" panose="03000502040302020204" pitchFamily="66" charset="0"/>
              </a:rPr>
              <a:t>LIVE WITH HOPE </a:t>
            </a:r>
          </a:p>
          <a:p>
            <a:pPr algn="ctr"/>
            <a:r>
              <a:rPr lang="en-US" sz="4000" dirty="0">
                <a:latin typeface="Cavolini" panose="03000502040302020204" pitchFamily="66" charset="0"/>
                <a:cs typeface="Cavolini" panose="03000502040302020204" pitchFamily="66" charset="0"/>
              </a:rPr>
              <a:t>CAPS</a:t>
            </a:r>
          </a:p>
          <a:p>
            <a:endParaRPr lang="en-US" sz="4000" dirty="0">
              <a:solidFill>
                <a:srgbClr val="FF0000"/>
              </a:solidFill>
              <a:latin typeface="Modern Love" panose="04090805081005020601" pitchFamily="82" charset="0"/>
            </a:endParaRPr>
          </a:p>
        </p:txBody>
      </p:sp>
      <p:pic>
        <p:nvPicPr>
          <p:cNvPr id="7" name="Picture 6" descr="A close up of a hat&#10;&#10;Description automatically generated">
            <a:extLst>
              <a:ext uri="{FF2B5EF4-FFF2-40B4-BE49-F238E27FC236}">
                <a16:creationId xmlns:a16="http://schemas.microsoft.com/office/drawing/2014/main" id="{5B7A221F-8627-4F63-AA61-9C9F5102D6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6714" y="1345108"/>
            <a:ext cx="2985411" cy="1989847"/>
          </a:xfrm>
          <a:prstGeom prst="rect">
            <a:avLst/>
          </a:prstGeom>
          <a:ln w="28575">
            <a:solidFill>
              <a:schemeClr val="tx1"/>
            </a:solidFill>
          </a:ln>
        </p:spPr>
      </p:pic>
      <p:pic>
        <p:nvPicPr>
          <p:cNvPr id="4" name="Picture 3">
            <a:extLst>
              <a:ext uri="{FF2B5EF4-FFF2-40B4-BE49-F238E27FC236}">
                <a16:creationId xmlns:a16="http://schemas.microsoft.com/office/drawing/2014/main" id="{6D989018-1964-427B-8AED-0A18FE8D351C}"/>
              </a:ext>
            </a:extLst>
          </p:cNvPr>
          <p:cNvPicPr>
            <a:picLocks noChangeAspect="1"/>
          </p:cNvPicPr>
          <p:nvPr/>
        </p:nvPicPr>
        <p:blipFill>
          <a:blip r:embed="rId4"/>
          <a:stretch>
            <a:fillRect/>
          </a:stretch>
        </p:blipFill>
        <p:spPr>
          <a:xfrm>
            <a:off x="71937" y="36142"/>
            <a:ext cx="2426418" cy="1164437"/>
          </a:xfrm>
          <a:prstGeom prst="rect">
            <a:avLst/>
          </a:prstGeom>
        </p:spPr>
      </p:pic>
    </p:spTree>
    <p:extLst>
      <p:ext uri="{BB962C8B-B14F-4D97-AF65-F5344CB8AC3E}">
        <p14:creationId xmlns:p14="http://schemas.microsoft.com/office/powerpoint/2010/main" val="745705883"/>
      </p:ext>
    </p:extLst>
  </p:cSld>
  <p:clrMapOvr>
    <a:masterClrMapping/>
  </p:clrMapOvr>
  <p:transition spd="slow" advClick="0"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3CD1C6-87F4-4785-AF9A-16AEBC25DF8B}"/>
              </a:ext>
            </a:extLst>
          </p:cNvPr>
          <p:cNvPicPr>
            <a:picLocks noChangeAspect="1"/>
          </p:cNvPicPr>
          <p:nvPr/>
        </p:nvPicPr>
        <p:blipFill>
          <a:blip r:embed="rId2"/>
          <a:stretch>
            <a:fillRect/>
          </a:stretch>
        </p:blipFill>
        <p:spPr>
          <a:xfrm>
            <a:off x="3014906" y="2005730"/>
            <a:ext cx="6336364" cy="3668422"/>
          </a:xfrm>
          <a:prstGeom prst="rect">
            <a:avLst/>
          </a:prstGeom>
          <a:ln w="28575">
            <a:solidFill>
              <a:schemeClr val="tx1"/>
            </a:solidFill>
          </a:ln>
        </p:spPr>
      </p:pic>
      <p:sp>
        <p:nvSpPr>
          <p:cNvPr id="8" name="Subtitle 2">
            <a:extLst>
              <a:ext uri="{FF2B5EF4-FFF2-40B4-BE49-F238E27FC236}">
                <a16:creationId xmlns:a16="http://schemas.microsoft.com/office/drawing/2014/main" id="{BED40A3B-4CAB-40B4-B803-9C98AB16EDE4}"/>
              </a:ext>
            </a:extLst>
          </p:cNvPr>
          <p:cNvSpPr txBox="1">
            <a:spLocks/>
          </p:cNvSpPr>
          <p:nvPr/>
        </p:nvSpPr>
        <p:spPr>
          <a:xfrm>
            <a:off x="846761" y="5826476"/>
            <a:ext cx="10672653" cy="87251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latin typeface="Cavolini" panose="03000502040302020204" pitchFamily="66" charset="0"/>
                <a:cs typeface="Cavolini" panose="03000502040302020204" pitchFamily="66" charset="0"/>
              </a:rPr>
              <a:t>A belief that you could make a difference led you to this path        </a:t>
            </a:r>
          </a:p>
          <a:p>
            <a:r>
              <a:rPr lang="en-US" sz="2000" dirty="0">
                <a:latin typeface="Cavolini" panose="03000502040302020204" pitchFamily="66" charset="0"/>
                <a:cs typeface="Cavolini" panose="03000502040302020204" pitchFamily="66" charset="0"/>
              </a:rPr>
              <a:t>helping others in their greatest time of need  gives them Hope.</a:t>
            </a:r>
          </a:p>
          <a:p>
            <a:endParaRPr lang="en-US" sz="2000" dirty="0">
              <a:latin typeface="Cavolini" panose="03000502040302020204" pitchFamily="66" charset="0"/>
              <a:cs typeface="Cavolini" panose="03000502040302020204" pitchFamily="66" charset="0"/>
            </a:endParaRPr>
          </a:p>
          <a:p>
            <a:endParaRPr lang="en-US" sz="2000" dirty="0">
              <a:latin typeface="Cavolini" panose="03000502040302020204" pitchFamily="66" charset="0"/>
              <a:cs typeface="Cavolini" panose="03000502040302020204" pitchFamily="66" charset="0"/>
            </a:endParaRPr>
          </a:p>
        </p:txBody>
      </p:sp>
      <p:pic>
        <p:nvPicPr>
          <p:cNvPr id="4" name="Picture 3">
            <a:extLst>
              <a:ext uri="{FF2B5EF4-FFF2-40B4-BE49-F238E27FC236}">
                <a16:creationId xmlns:a16="http://schemas.microsoft.com/office/drawing/2014/main" id="{2B730847-B147-4ED7-8B83-AE773C141D63}"/>
              </a:ext>
            </a:extLst>
          </p:cNvPr>
          <p:cNvPicPr>
            <a:picLocks noChangeAspect="1"/>
          </p:cNvPicPr>
          <p:nvPr/>
        </p:nvPicPr>
        <p:blipFill>
          <a:blip r:embed="rId3"/>
          <a:stretch>
            <a:fillRect/>
          </a:stretch>
        </p:blipFill>
        <p:spPr>
          <a:xfrm>
            <a:off x="9177094" y="1605610"/>
            <a:ext cx="2816596" cy="2011854"/>
          </a:xfrm>
          <a:prstGeom prst="rect">
            <a:avLst/>
          </a:prstGeom>
          <a:ln w="28575">
            <a:solidFill>
              <a:schemeClr val="tx1"/>
            </a:solidFill>
          </a:ln>
        </p:spPr>
      </p:pic>
      <p:sp>
        <p:nvSpPr>
          <p:cNvPr id="6" name="TextBox 5">
            <a:extLst>
              <a:ext uri="{FF2B5EF4-FFF2-40B4-BE49-F238E27FC236}">
                <a16:creationId xmlns:a16="http://schemas.microsoft.com/office/drawing/2014/main" id="{B6407DB0-344E-4999-B45B-0CC24E224DD4}"/>
              </a:ext>
            </a:extLst>
          </p:cNvPr>
          <p:cNvSpPr txBox="1"/>
          <p:nvPr/>
        </p:nvSpPr>
        <p:spPr>
          <a:xfrm>
            <a:off x="3514941" y="318992"/>
            <a:ext cx="5503818" cy="1938992"/>
          </a:xfrm>
          <a:prstGeom prst="rect">
            <a:avLst/>
          </a:prstGeom>
          <a:noFill/>
        </p:spPr>
        <p:txBody>
          <a:bodyPr wrap="square" rtlCol="0">
            <a:spAutoFit/>
          </a:bodyPr>
          <a:lstStyle/>
          <a:p>
            <a:pPr algn="ctr"/>
            <a:r>
              <a:rPr lang="en-US" sz="4000" dirty="0">
                <a:latin typeface="Cavolini" panose="03000502040302020204" pitchFamily="66" charset="0"/>
                <a:cs typeface="Cavolini" panose="03000502040302020204" pitchFamily="66" charset="0"/>
              </a:rPr>
              <a:t>LIVE WITH HOPE </a:t>
            </a:r>
          </a:p>
          <a:p>
            <a:pPr algn="ctr"/>
            <a:r>
              <a:rPr lang="en-US" sz="4000" dirty="0">
                <a:latin typeface="Cavolini" panose="03000502040302020204" pitchFamily="66" charset="0"/>
                <a:cs typeface="Cavolini" panose="03000502040302020204" pitchFamily="66" charset="0"/>
              </a:rPr>
              <a:t>SURGICAL CAPS</a:t>
            </a:r>
          </a:p>
          <a:p>
            <a:endParaRPr lang="en-US" sz="4000" dirty="0">
              <a:solidFill>
                <a:srgbClr val="FF0000"/>
              </a:solidFill>
              <a:latin typeface="Modern Love" panose="04090805081005020601" pitchFamily="82" charset="0"/>
            </a:endParaRPr>
          </a:p>
        </p:txBody>
      </p:sp>
      <p:pic>
        <p:nvPicPr>
          <p:cNvPr id="5" name="Picture 4">
            <a:extLst>
              <a:ext uri="{FF2B5EF4-FFF2-40B4-BE49-F238E27FC236}">
                <a16:creationId xmlns:a16="http://schemas.microsoft.com/office/drawing/2014/main" id="{2A65F4C3-4C03-49BC-8D5B-3011A2593B23}"/>
              </a:ext>
            </a:extLst>
          </p:cNvPr>
          <p:cNvPicPr>
            <a:picLocks noChangeAspect="1"/>
          </p:cNvPicPr>
          <p:nvPr/>
        </p:nvPicPr>
        <p:blipFill>
          <a:blip r:embed="rId4"/>
          <a:stretch>
            <a:fillRect/>
          </a:stretch>
        </p:blipFill>
        <p:spPr>
          <a:xfrm>
            <a:off x="108367" y="61701"/>
            <a:ext cx="2426418" cy="1164437"/>
          </a:xfrm>
          <a:prstGeom prst="rect">
            <a:avLst/>
          </a:prstGeom>
        </p:spPr>
      </p:pic>
    </p:spTree>
    <p:extLst>
      <p:ext uri="{BB962C8B-B14F-4D97-AF65-F5344CB8AC3E}">
        <p14:creationId xmlns:p14="http://schemas.microsoft.com/office/powerpoint/2010/main" val="2050025112"/>
      </p:ext>
    </p:extLst>
  </p:cSld>
  <p:clrMapOvr>
    <a:masterClrMapping/>
  </p:clrMapOvr>
  <p:transition spd="slow" advClick="0"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8D9E4-A9BC-495C-98ED-9E7B9496ACDC}"/>
              </a:ext>
            </a:extLst>
          </p:cNvPr>
          <p:cNvSpPr>
            <a:spLocks noGrp="1"/>
          </p:cNvSpPr>
          <p:nvPr>
            <p:ph type="ctrTitle"/>
          </p:nvPr>
        </p:nvSpPr>
        <p:spPr>
          <a:xfrm>
            <a:off x="921382" y="2374996"/>
            <a:ext cx="10909978" cy="2387600"/>
          </a:xfrm>
        </p:spPr>
        <p:txBody>
          <a:bodyPr>
            <a:noAutofit/>
          </a:bodyPr>
          <a:lstStyle/>
          <a:p>
            <a:br>
              <a:rPr lang="en-US" sz="5400" b="1" dirty="0">
                <a:solidFill>
                  <a:srgbClr val="FF0000"/>
                </a:solidFill>
                <a:latin typeface="Cavolini" panose="03000502040302020204" pitchFamily="66" charset="0"/>
                <a:cs typeface="Cavolini" panose="03000502040302020204" pitchFamily="66" charset="0"/>
              </a:rPr>
            </a:br>
            <a:br>
              <a:rPr lang="en-US" sz="5400" b="1" dirty="0">
                <a:solidFill>
                  <a:srgbClr val="FF0000"/>
                </a:solidFill>
                <a:latin typeface="Cavolini" panose="03000502040302020204" pitchFamily="66" charset="0"/>
                <a:cs typeface="Cavolini" panose="03000502040302020204" pitchFamily="66" charset="0"/>
              </a:rPr>
            </a:br>
            <a:r>
              <a:rPr lang="en-US" sz="5400" dirty="0">
                <a:latin typeface="Cavolini" panose="03000502040302020204" pitchFamily="66" charset="0"/>
                <a:cs typeface="Cavolini" panose="03000502040302020204" pitchFamily="66" charset="0"/>
              </a:rPr>
              <a:t>Support for </a:t>
            </a:r>
            <a:br>
              <a:rPr lang="en-US" sz="5400" dirty="0">
                <a:latin typeface="Cavolini" panose="03000502040302020204" pitchFamily="66" charset="0"/>
                <a:cs typeface="Cavolini" panose="03000502040302020204" pitchFamily="66" charset="0"/>
              </a:rPr>
            </a:br>
            <a:r>
              <a:rPr lang="en-US" sz="5400" dirty="0">
                <a:latin typeface="Cavolini" panose="03000502040302020204" pitchFamily="66" charset="0"/>
                <a:cs typeface="Cavolini" panose="03000502040302020204" pitchFamily="66" charset="0"/>
              </a:rPr>
              <a:t>Important Causes </a:t>
            </a:r>
            <a:br>
              <a:rPr lang="en-US" sz="5400" b="1" dirty="0">
                <a:solidFill>
                  <a:srgbClr val="FF0000"/>
                </a:solidFill>
                <a:latin typeface="Cavolini" panose="03000502040302020204" pitchFamily="66" charset="0"/>
                <a:cs typeface="Cavolini" panose="03000502040302020204" pitchFamily="66" charset="0"/>
              </a:rPr>
            </a:br>
            <a:endParaRPr lang="en-US" sz="5400" b="1" dirty="0">
              <a:solidFill>
                <a:srgbClr val="FF0000"/>
              </a:solidFill>
              <a:latin typeface="Cavolini" panose="03000502040302020204" pitchFamily="66" charset="0"/>
              <a:cs typeface="Cavolini" panose="03000502040302020204" pitchFamily="66" charset="0"/>
            </a:endParaRPr>
          </a:p>
        </p:txBody>
      </p:sp>
      <p:pic>
        <p:nvPicPr>
          <p:cNvPr id="3" name="Picture 2">
            <a:extLst>
              <a:ext uri="{FF2B5EF4-FFF2-40B4-BE49-F238E27FC236}">
                <a16:creationId xmlns:a16="http://schemas.microsoft.com/office/drawing/2014/main" id="{776B4023-BF0F-4299-8B8B-64D6DFC49694}"/>
              </a:ext>
            </a:extLst>
          </p:cNvPr>
          <p:cNvPicPr>
            <a:picLocks noChangeAspect="1"/>
          </p:cNvPicPr>
          <p:nvPr/>
        </p:nvPicPr>
        <p:blipFill>
          <a:blip r:embed="rId2"/>
          <a:stretch>
            <a:fillRect/>
          </a:stretch>
        </p:blipFill>
        <p:spPr>
          <a:xfrm>
            <a:off x="136288" y="103581"/>
            <a:ext cx="2426418" cy="1164437"/>
          </a:xfrm>
          <a:prstGeom prst="rect">
            <a:avLst/>
          </a:prstGeom>
        </p:spPr>
      </p:pic>
    </p:spTree>
    <p:extLst>
      <p:ext uri="{BB962C8B-B14F-4D97-AF65-F5344CB8AC3E}">
        <p14:creationId xmlns:p14="http://schemas.microsoft.com/office/powerpoint/2010/main" val="3014386526"/>
      </p:ext>
    </p:extLst>
  </p:cSld>
  <p:clrMapOvr>
    <a:masterClrMapping/>
  </p:clrMapOvr>
  <p:transition spd="slow" advClick="0"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886A9FD-A4C6-4B80-9FE5-C439FD84D6DC}"/>
              </a:ext>
            </a:extLst>
          </p:cNvPr>
          <p:cNvSpPr>
            <a:spLocks noGrp="1"/>
          </p:cNvSpPr>
          <p:nvPr>
            <p:ph type="subTitle" idx="1"/>
          </p:nvPr>
        </p:nvSpPr>
        <p:spPr>
          <a:xfrm>
            <a:off x="1410860" y="5825093"/>
            <a:ext cx="10036591" cy="861168"/>
          </a:xfrm>
        </p:spPr>
        <p:txBody>
          <a:bodyPr>
            <a:noAutofit/>
          </a:bodyPr>
          <a:lstStyle/>
          <a:p>
            <a:r>
              <a:rPr lang="en-US" sz="1600" dirty="0">
                <a:latin typeface="Cavolini" panose="03000502040302020204" pitchFamily="66" charset="0"/>
                <a:cs typeface="Cavolini" panose="03000502040302020204" pitchFamily="66" charset="0"/>
              </a:rPr>
              <a:t>Alex’s Lemonade Stand Foundation is changing the lives of children with cancer by funding impactful research, raising awareness, supporting families and empowering everyone to help cure childhood cancer.</a:t>
            </a:r>
          </a:p>
        </p:txBody>
      </p:sp>
      <p:pic>
        <p:nvPicPr>
          <p:cNvPr id="5" name="Picture 4">
            <a:extLst>
              <a:ext uri="{FF2B5EF4-FFF2-40B4-BE49-F238E27FC236}">
                <a16:creationId xmlns:a16="http://schemas.microsoft.com/office/drawing/2014/main" id="{B2D37346-7BBC-4305-BB80-1FD8ED707A32}"/>
              </a:ext>
            </a:extLst>
          </p:cNvPr>
          <p:cNvPicPr>
            <a:picLocks noChangeAspect="1"/>
          </p:cNvPicPr>
          <p:nvPr/>
        </p:nvPicPr>
        <p:blipFill>
          <a:blip r:embed="rId2"/>
          <a:stretch>
            <a:fillRect/>
          </a:stretch>
        </p:blipFill>
        <p:spPr>
          <a:xfrm>
            <a:off x="4485329" y="236206"/>
            <a:ext cx="3329238" cy="3549999"/>
          </a:xfrm>
          <a:prstGeom prst="rect">
            <a:avLst/>
          </a:prstGeom>
        </p:spPr>
      </p:pic>
      <p:pic>
        <p:nvPicPr>
          <p:cNvPr id="6" name="Picture 5">
            <a:extLst>
              <a:ext uri="{FF2B5EF4-FFF2-40B4-BE49-F238E27FC236}">
                <a16:creationId xmlns:a16="http://schemas.microsoft.com/office/drawing/2014/main" id="{FD859085-05EF-452F-9A99-FB7057041739}"/>
              </a:ext>
            </a:extLst>
          </p:cNvPr>
          <p:cNvPicPr>
            <a:picLocks noChangeAspect="1"/>
          </p:cNvPicPr>
          <p:nvPr/>
        </p:nvPicPr>
        <p:blipFill>
          <a:blip r:embed="rId3"/>
          <a:stretch>
            <a:fillRect/>
          </a:stretch>
        </p:blipFill>
        <p:spPr>
          <a:xfrm>
            <a:off x="7859017" y="3524977"/>
            <a:ext cx="1650234" cy="2300116"/>
          </a:xfrm>
          <a:prstGeom prst="rect">
            <a:avLst/>
          </a:prstGeom>
        </p:spPr>
      </p:pic>
      <p:pic>
        <p:nvPicPr>
          <p:cNvPr id="7" name="Picture 6">
            <a:extLst>
              <a:ext uri="{FF2B5EF4-FFF2-40B4-BE49-F238E27FC236}">
                <a16:creationId xmlns:a16="http://schemas.microsoft.com/office/drawing/2014/main" id="{0F0E41CD-981D-4C1A-87D1-882E5A33E729}"/>
              </a:ext>
            </a:extLst>
          </p:cNvPr>
          <p:cNvPicPr>
            <a:picLocks noChangeAspect="1"/>
          </p:cNvPicPr>
          <p:nvPr/>
        </p:nvPicPr>
        <p:blipFill>
          <a:blip r:embed="rId4"/>
          <a:stretch>
            <a:fillRect/>
          </a:stretch>
        </p:blipFill>
        <p:spPr>
          <a:xfrm>
            <a:off x="2682749" y="3565077"/>
            <a:ext cx="1802580" cy="1937774"/>
          </a:xfrm>
          <a:prstGeom prst="rect">
            <a:avLst/>
          </a:prstGeom>
        </p:spPr>
      </p:pic>
      <p:pic>
        <p:nvPicPr>
          <p:cNvPr id="2" name="Picture 1">
            <a:extLst>
              <a:ext uri="{FF2B5EF4-FFF2-40B4-BE49-F238E27FC236}">
                <a16:creationId xmlns:a16="http://schemas.microsoft.com/office/drawing/2014/main" id="{ED8A24B0-44FB-4525-971B-F727AB564E61}"/>
              </a:ext>
            </a:extLst>
          </p:cNvPr>
          <p:cNvPicPr>
            <a:picLocks noChangeAspect="1"/>
          </p:cNvPicPr>
          <p:nvPr/>
        </p:nvPicPr>
        <p:blipFill>
          <a:blip r:embed="rId5"/>
          <a:stretch>
            <a:fillRect/>
          </a:stretch>
        </p:blipFill>
        <p:spPr>
          <a:xfrm>
            <a:off x="59505" y="80993"/>
            <a:ext cx="2426418" cy="1164437"/>
          </a:xfrm>
          <a:prstGeom prst="rect">
            <a:avLst/>
          </a:prstGeom>
        </p:spPr>
      </p:pic>
    </p:spTree>
    <p:extLst>
      <p:ext uri="{BB962C8B-B14F-4D97-AF65-F5344CB8AC3E}">
        <p14:creationId xmlns:p14="http://schemas.microsoft.com/office/powerpoint/2010/main" val="1092342261"/>
      </p:ext>
    </p:extLst>
  </p:cSld>
  <p:clrMapOvr>
    <a:masterClrMapping/>
  </p:clrMapOvr>
  <p:transition spd="slow" advClick="0"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5BAF14-32FE-45C3-BB71-8F401E149A70}"/>
              </a:ext>
            </a:extLst>
          </p:cNvPr>
          <p:cNvPicPr>
            <a:picLocks noChangeAspect="1"/>
          </p:cNvPicPr>
          <p:nvPr/>
        </p:nvPicPr>
        <p:blipFill>
          <a:blip r:embed="rId2"/>
          <a:stretch>
            <a:fillRect/>
          </a:stretch>
        </p:blipFill>
        <p:spPr>
          <a:xfrm>
            <a:off x="2780002" y="311742"/>
            <a:ext cx="6631995" cy="1875611"/>
          </a:xfrm>
          <a:prstGeom prst="rect">
            <a:avLst/>
          </a:prstGeom>
          <a:ln w="12700">
            <a:solidFill>
              <a:schemeClr val="tx1"/>
            </a:solidFill>
          </a:ln>
        </p:spPr>
      </p:pic>
      <p:pic>
        <p:nvPicPr>
          <p:cNvPr id="2" name="Picture 1">
            <a:extLst>
              <a:ext uri="{FF2B5EF4-FFF2-40B4-BE49-F238E27FC236}">
                <a16:creationId xmlns:a16="http://schemas.microsoft.com/office/drawing/2014/main" id="{295ADFA8-AB9C-4E5B-B347-D472D0E5AB16}"/>
              </a:ext>
            </a:extLst>
          </p:cNvPr>
          <p:cNvPicPr>
            <a:picLocks noChangeAspect="1"/>
          </p:cNvPicPr>
          <p:nvPr/>
        </p:nvPicPr>
        <p:blipFill>
          <a:blip r:embed="rId3"/>
          <a:stretch>
            <a:fillRect/>
          </a:stretch>
        </p:blipFill>
        <p:spPr>
          <a:xfrm>
            <a:off x="6334990" y="3096879"/>
            <a:ext cx="2247027" cy="2247027"/>
          </a:xfrm>
          <a:prstGeom prst="rect">
            <a:avLst/>
          </a:prstGeom>
        </p:spPr>
      </p:pic>
      <p:pic>
        <p:nvPicPr>
          <p:cNvPr id="8" name="Picture 7">
            <a:extLst>
              <a:ext uri="{FF2B5EF4-FFF2-40B4-BE49-F238E27FC236}">
                <a16:creationId xmlns:a16="http://schemas.microsoft.com/office/drawing/2014/main" id="{BB46A7F2-C2F4-40B2-9CB5-219718DED292}"/>
              </a:ext>
            </a:extLst>
          </p:cNvPr>
          <p:cNvPicPr>
            <a:picLocks noChangeAspect="1"/>
          </p:cNvPicPr>
          <p:nvPr/>
        </p:nvPicPr>
        <p:blipFill>
          <a:blip r:embed="rId4"/>
          <a:stretch>
            <a:fillRect/>
          </a:stretch>
        </p:blipFill>
        <p:spPr>
          <a:xfrm>
            <a:off x="3452659" y="3096879"/>
            <a:ext cx="2247027" cy="2247027"/>
          </a:xfrm>
          <a:prstGeom prst="rect">
            <a:avLst/>
          </a:prstGeom>
        </p:spPr>
      </p:pic>
      <p:pic>
        <p:nvPicPr>
          <p:cNvPr id="11" name="Picture 10">
            <a:extLst>
              <a:ext uri="{FF2B5EF4-FFF2-40B4-BE49-F238E27FC236}">
                <a16:creationId xmlns:a16="http://schemas.microsoft.com/office/drawing/2014/main" id="{61D4E72B-E6A8-4492-BC70-1A20A1E4B38A}"/>
              </a:ext>
            </a:extLst>
          </p:cNvPr>
          <p:cNvPicPr>
            <a:picLocks noChangeAspect="1"/>
          </p:cNvPicPr>
          <p:nvPr/>
        </p:nvPicPr>
        <p:blipFill>
          <a:blip r:embed="rId5"/>
          <a:stretch>
            <a:fillRect/>
          </a:stretch>
        </p:blipFill>
        <p:spPr>
          <a:xfrm>
            <a:off x="66486" y="57171"/>
            <a:ext cx="2426418" cy="1164437"/>
          </a:xfrm>
          <a:prstGeom prst="rect">
            <a:avLst/>
          </a:prstGeom>
        </p:spPr>
      </p:pic>
      <p:pic>
        <p:nvPicPr>
          <p:cNvPr id="13" name="Picture 12">
            <a:extLst>
              <a:ext uri="{FF2B5EF4-FFF2-40B4-BE49-F238E27FC236}">
                <a16:creationId xmlns:a16="http://schemas.microsoft.com/office/drawing/2014/main" id="{F9FD837E-F6D7-45CF-8E21-0A2091B7F9B7}"/>
              </a:ext>
            </a:extLst>
          </p:cNvPr>
          <p:cNvPicPr>
            <a:picLocks noChangeAspect="1"/>
          </p:cNvPicPr>
          <p:nvPr/>
        </p:nvPicPr>
        <p:blipFill>
          <a:blip r:embed="rId6"/>
          <a:stretch>
            <a:fillRect/>
          </a:stretch>
        </p:blipFill>
        <p:spPr>
          <a:xfrm>
            <a:off x="5552830" y="2220638"/>
            <a:ext cx="1086339" cy="1086339"/>
          </a:xfrm>
          <a:prstGeom prst="rect">
            <a:avLst/>
          </a:prstGeom>
        </p:spPr>
      </p:pic>
      <p:sp>
        <p:nvSpPr>
          <p:cNvPr id="3" name="Subtitle 2">
            <a:extLst>
              <a:ext uri="{FF2B5EF4-FFF2-40B4-BE49-F238E27FC236}">
                <a16:creationId xmlns:a16="http://schemas.microsoft.com/office/drawing/2014/main" id="{5BC3CCB4-E554-4C17-96A7-84BE521BA10B}"/>
              </a:ext>
            </a:extLst>
          </p:cNvPr>
          <p:cNvSpPr>
            <a:spLocks noGrp="1"/>
          </p:cNvSpPr>
          <p:nvPr>
            <p:ph type="subTitle" idx="1"/>
          </p:nvPr>
        </p:nvSpPr>
        <p:spPr>
          <a:xfrm>
            <a:off x="878335" y="5167627"/>
            <a:ext cx="10729659" cy="1287889"/>
          </a:xfrm>
        </p:spPr>
        <p:txBody>
          <a:bodyPr>
            <a:noAutofit/>
          </a:bodyPr>
          <a:lstStyle/>
          <a:p>
            <a:r>
              <a:rPr lang="en-US" sz="1600" b="1" cap="all" dirty="0">
                <a:latin typeface="Cavolini" panose="03000502040302020204" pitchFamily="66" charset="0"/>
                <a:cs typeface="Cavolini" panose="03000502040302020204" pitchFamily="66" charset="0"/>
              </a:rPr>
              <a:t>The Mission of TAPS</a:t>
            </a:r>
          </a:p>
          <a:p>
            <a:r>
              <a:rPr lang="en-US" sz="1600" dirty="0">
                <a:latin typeface="Cavolini" panose="03000502040302020204" pitchFamily="66" charset="0"/>
                <a:cs typeface="Cavolini" panose="03000502040302020204" pitchFamily="66" charset="0"/>
              </a:rPr>
              <a:t>The Tragedy Assistance Program for Survivors (TAPS) offers compassionate care to all those grieving the loss of a loved one who died while serving in our Armed Forces or </a:t>
            </a:r>
          </a:p>
          <a:p>
            <a:r>
              <a:rPr lang="en-US" sz="1600" dirty="0">
                <a:latin typeface="Cavolini" panose="03000502040302020204" pitchFamily="66" charset="0"/>
                <a:cs typeface="Cavolini" panose="03000502040302020204" pitchFamily="66" charset="0"/>
              </a:rPr>
              <a:t>as a result of his or her service. </a:t>
            </a:r>
          </a:p>
          <a:p>
            <a:r>
              <a:rPr lang="en-US" sz="1600" dirty="0">
                <a:latin typeface="Cavolini" panose="03000502040302020204" pitchFamily="66" charset="0"/>
                <a:cs typeface="Cavolini" panose="03000502040302020204" pitchFamily="66" charset="0"/>
              </a:rPr>
              <a:t>TAPS has assisted more than 85,000 surviving families, casualty officers and caregivers</a:t>
            </a:r>
            <a:r>
              <a:rPr lang="en-US" sz="1600" b="1" dirty="0">
                <a:latin typeface="Cavolini" panose="03000502040302020204" pitchFamily="66" charset="0"/>
                <a:cs typeface="Cavolini" panose="03000502040302020204" pitchFamily="66" charset="0"/>
              </a:rPr>
              <a:t>.</a:t>
            </a:r>
            <a:endParaRPr lang="en-US" sz="1600" dirty="0">
              <a:latin typeface="Cavolini" panose="03000502040302020204" pitchFamily="66" charset="0"/>
              <a:cs typeface="Cavolini" panose="03000502040302020204" pitchFamily="66" charset="0"/>
            </a:endParaRPr>
          </a:p>
          <a:p>
            <a:endParaRPr lang="en-US" sz="160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4087590006"/>
      </p:ext>
    </p:extLst>
  </p:cSld>
  <p:clrMapOvr>
    <a:masterClrMapping/>
  </p:clrMapOvr>
  <p:transition spd="slow" advClick="0" advTm="8000"/>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339</Words>
  <Application>Microsoft Office PowerPoint</Application>
  <PresentationFormat>Widescreen</PresentationFormat>
  <Paragraphs>33</Paragraphs>
  <Slides>11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Cavolini</vt:lpstr>
      <vt:lpstr>Modern Love</vt:lpstr>
      <vt:lpstr>Office Theme</vt:lpstr>
      <vt:lpstr>PowerPoint Presentation</vt:lpstr>
      <vt:lpstr>PowerPoint Presentation</vt:lpstr>
      <vt:lpstr>PowerPoint Presentation</vt:lpstr>
      <vt:lpstr>PowerPoint Presentation</vt:lpstr>
      <vt:lpstr>PowerPoint Presentation</vt:lpstr>
      <vt:lpstr>PowerPoint Presentation</vt:lpstr>
      <vt:lpstr>  Support for  Important Causes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GIVE   THE GIFT OF HOPE   FOR THE HOLIDAYS</dc:title>
  <dc:creator>Jill Mundy</dc:creator>
  <cp:lastModifiedBy>Jill Mundy</cp:lastModifiedBy>
  <cp:revision>57</cp:revision>
  <cp:lastPrinted>2020-04-26T19:16:08Z</cp:lastPrinted>
  <dcterms:created xsi:type="dcterms:W3CDTF">2019-11-23T18:06:49Z</dcterms:created>
  <dcterms:modified xsi:type="dcterms:W3CDTF">2020-04-28T09:46:14Z</dcterms:modified>
</cp:coreProperties>
</file>