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4c9ff530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4c9ff530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4c9ff530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4c9ff530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2.jpg"/><Relationship Id="rId5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50" y="102212"/>
            <a:ext cx="8924501" cy="4939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2970250" y="1140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108500" y="17133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3566" l="0" r="0" t="1583"/>
          <a:stretch/>
        </p:blipFill>
        <p:spPr>
          <a:xfrm>
            <a:off x="939800" y="132400"/>
            <a:ext cx="6857999" cy="487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500" y="369338"/>
            <a:ext cx="1954527" cy="2115224"/>
          </a:xfrm>
          <a:prstGeom prst="rect">
            <a:avLst/>
          </a:prstGeom>
          <a:noFill/>
          <a:ln>
            <a:noFill/>
          </a:ln>
          <a:effectLst>
            <a:outerShdw blurRad="257175" rotWithShape="0" algn="bl" dist="19050">
              <a:srgbClr val="000000">
                <a:alpha val="67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5900" y="883125"/>
            <a:ext cx="3524765" cy="3524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4">
            <a:alphaModFix/>
          </a:blip>
          <a:srcRect b="0" l="-3990" r="3989" t="0"/>
          <a:stretch/>
        </p:blipFill>
        <p:spPr>
          <a:xfrm>
            <a:off x="-134275" y="870350"/>
            <a:ext cx="2810225" cy="355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0625" y="870331"/>
            <a:ext cx="2523376" cy="3550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